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 id="2147483688" r:id="rId3"/>
    <p:sldMasterId id="2147483698" r:id="rId4"/>
  </p:sldMasterIdLst>
  <p:notesMasterIdLst>
    <p:notesMasterId r:id="rId49"/>
  </p:notesMasterIdLst>
  <p:sldIdLst>
    <p:sldId id="301" r:id="rId5"/>
    <p:sldId id="303" r:id="rId6"/>
    <p:sldId id="304" r:id="rId7"/>
    <p:sldId id="306" r:id="rId8"/>
    <p:sldId id="302" r:id="rId9"/>
    <p:sldId id="534" r:id="rId10"/>
    <p:sldId id="276" r:id="rId11"/>
    <p:sldId id="1512" r:id="rId12"/>
    <p:sldId id="277" r:id="rId13"/>
    <p:sldId id="278" r:id="rId14"/>
    <p:sldId id="279" r:id="rId15"/>
    <p:sldId id="280" r:id="rId16"/>
    <p:sldId id="282" r:id="rId17"/>
    <p:sldId id="1513" r:id="rId18"/>
    <p:sldId id="1514" r:id="rId19"/>
    <p:sldId id="281" r:id="rId20"/>
    <p:sldId id="1515" r:id="rId21"/>
    <p:sldId id="297" r:id="rId22"/>
    <p:sldId id="1518" r:id="rId23"/>
    <p:sldId id="1517" r:id="rId24"/>
    <p:sldId id="296" r:id="rId25"/>
    <p:sldId id="305" r:id="rId26"/>
    <p:sldId id="298" r:id="rId27"/>
    <p:sldId id="1521" r:id="rId28"/>
    <p:sldId id="283" r:id="rId29"/>
    <p:sldId id="284" r:id="rId30"/>
    <p:sldId id="1528" r:id="rId31"/>
    <p:sldId id="285" r:id="rId32"/>
    <p:sldId id="299" r:id="rId33"/>
    <p:sldId id="287" r:id="rId34"/>
    <p:sldId id="288" r:id="rId35"/>
    <p:sldId id="290" r:id="rId36"/>
    <p:sldId id="1522" r:id="rId37"/>
    <p:sldId id="1527" r:id="rId38"/>
    <p:sldId id="292" r:id="rId39"/>
    <p:sldId id="294" r:id="rId40"/>
    <p:sldId id="295" r:id="rId41"/>
    <p:sldId id="1523" r:id="rId42"/>
    <p:sldId id="1530" r:id="rId43"/>
    <p:sldId id="1519" r:id="rId44"/>
    <p:sldId id="1520" r:id="rId45"/>
    <p:sldId id="1524" r:id="rId46"/>
    <p:sldId id="1525" r:id="rId47"/>
    <p:sldId id="1526"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469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6377" autoAdjust="0"/>
  </p:normalViewPr>
  <p:slideViewPr>
    <p:cSldViewPr snapToGrid="0">
      <p:cViewPr varScale="1">
        <p:scale>
          <a:sx n="73" d="100"/>
          <a:sy n="73" d="100"/>
        </p:scale>
        <p:origin x="199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oleObject" Target="file:///C:\Users\yahya\Nextcloud\ATDI%20PTY\3-%20Documents\13-%20Help%20document\Threshold%20Degradation%20Formula.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Threshold degradation calculations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Sheet1!$M$4</c:f>
              <c:strCache>
                <c:ptCount val="1"/>
                <c:pt idx="0">
                  <c:v>TD</c:v>
                </c:pt>
              </c:strCache>
            </c:strRef>
          </c:tx>
          <c:spPr>
            <a:ln w="19050" cap="rnd">
              <a:solidFill>
                <a:schemeClr val="accent1"/>
              </a:solidFill>
              <a:round/>
            </a:ln>
            <a:effectLst/>
          </c:spPr>
          <c:marker>
            <c:symbol val="none"/>
          </c:marker>
          <c:xVal>
            <c:numRef>
              <c:f>Sheet1!$L$5:$L$104</c:f>
              <c:numCache>
                <c:formatCode>General</c:formatCode>
                <c:ptCount val="100"/>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numCache>
            </c:numRef>
          </c:xVal>
          <c:yVal>
            <c:numRef>
              <c:f>Sheet1!$M$5:$M$104</c:f>
              <c:numCache>
                <c:formatCode>General</c:formatCode>
                <c:ptCount val="100"/>
                <c:pt idx="0">
                  <c:v>3.0102999566398121</c:v>
                </c:pt>
                <c:pt idx="1">
                  <c:v>2.9605877734182902</c:v>
                </c:pt>
                <c:pt idx="2">
                  <c:v>2.9114511474667601</c:v>
                </c:pt>
                <c:pt idx="3">
                  <c:v>2.8628898500051903</c:v>
                </c:pt>
                <c:pt idx="4">
                  <c:v>2.8149035000028806</c:v>
                </c:pt>
                <c:pt idx="5">
                  <c:v>2.7674915645818716</c:v>
                </c:pt>
                <c:pt idx="6">
                  <c:v>2.720653359580425</c:v>
                </c:pt>
                <c:pt idx="7">
                  <c:v>2.6743880502753417</c:v>
                </c:pt>
                <c:pt idx="8">
                  <c:v>2.6286946522614802</c:v>
                </c:pt>
                <c:pt idx="9">
                  <c:v>2.5835720324865221</c:v>
                </c:pt>
                <c:pt idx="10">
                  <c:v>2.5390189104386724</c:v>
                </c:pt>
                <c:pt idx="11">
                  <c:v>2.4950338594846642</c:v>
                </c:pt>
                <c:pt idx="12">
                  <c:v>2.4516153083551191</c:v>
                </c:pt>
                <c:pt idx="13">
                  <c:v>2.4087615427739855</c:v>
                </c:pt>
                <c:pt idx="14">
                  <c:v>2.3664707072285056</c:v>
                </c:pt>
                <c:pt idx="15">
                  <c:v>2.3247408068758633</c:v>
                </c:pt>
                <c:pt idx="16">
                  <c:v>2.2835697095823906</c:v>
                </c:pt>
                <c:pt idx="17">
                  <c:v>2.2429551480909775</c:v>
                </c:pt>
                <c:pt idx="18">
                  <c:v>2.2028947223120596</c:v>
                </c:pt>
                <c:pt idx="19">
                  <c:v>2.1633859017333683</c:v>
                </c:pt>
                <c:pt idx="20">
                  <c:v>2.1244260279433971</c:v>
                </c:pt>
                <c:pt idx="21">
                  <c:v>2.086012317263366</c:v>
                </c:pt>
                <c:pt idx="22">
                  <c:v>2.0481418634822921</c:v>
                </c:pt>
                <c:pt idx="23">
                  <c:v>2.0108116406896142</c:v>
                </c:pt>
                <c:pt idx="24">
                  <c:v>1.9740185061997089</c:v>
                </c:pt>
                <c:pt idx="25">
                  <c:v>1.9377592035624955</c:v>
                </c:pt>
                <c:pt idx="26">
                  <c:v>1.9020303656542517</c:v>
                </c:pt>
                <c:pt idx="27">
                  <c:v>1.8668285178426822</c:v>
                </c:pt>
                <c:pt idx="28">
                  <c:v>1.8321500812202138</c:v>
                </c:pt>
                <c:pt idx="29">
                  <c:v>1.7979913758994714</c:v>
                </c:pt>
                <c:pt idx="30">
                  <c:v>1.7643486243648527</c:v>
                </c:pt>
                <c:pt idx="31">
                  <c:v>1.7312179548741136</c:v>
                </c:pt>
                <c:pt idx="32">
                  <c:v>1.698595404903924</c:v>
                </c:pt>
                <c:pt idx="33">
                  <c:v>1.6664769246333297</c:v>
                </c:pt>
                <c:pt idx="34">
                  <c:v>1.6348583804591645</c:v>
                </c:pt>
                <c:pt idx="35">
                  <c:v>1.6037355585374717</c:v>
                </c:pt>
                <c:pt idx="36">
                  <c:v>1.5731041683450968</c:v>
                </c:pt>
                <c:pt idx="37">
                  <c:v>1.5429598462557141</c:v>
                </c:pt>
                <c:pt idx="38">
                  <c:v>1.5132981591246257</c:v>
                </c:pt>
                <c:pt idx="39">
                  <c:v>1.484114607876827</c:v>
                </c:pt>
                <c:pt idx="40">
                  <c:v>1.4554046310929361</c:v>
                </c:pt>
                <c:pt idx="41">
                  <c:v>1.427163608587745</c:v>
                </c:pt>
                <c:pt idx="42">
                  <c:v>1.3993868649762933</c:v>
                </c:pt>
                <c:pt idx="43">
                  <c:v>1.3720696732225315</c:v>
                </c:pt>
                <c:pt idx="44">
                  <c:v>1.3452072581658114</c:v>
                </c:pt>
                <c:pt idx="45">
                  <c:v>1.3187948000206218</c:v>
                </c:pt>
                <c:pt idx="46">
                  <c:v>1.2928274378451567</c:v>
                </c:pt>
                <c:pt idx="47">
                  <c:v>1.2673002729745293</c:v>
                </c:pt>
                <c:pt idx="48">
                  <c:v>1.2422083724145951</c:v>
                </c:pt>
                <c:pt idx="49">
                  <c:v>1.2175467721925877</c:v>
                </c:pt>
                <c:pt idx="50">
                  <c:v>1.1933104806609458</c:v>
                </c:pt>
                <c:pt idx="51">
                  <c:v>1.1694944817509301</c:v>
                </c:pt>
                <c:pt idx="52">
                  <c:v>1.1460937381728313</c:v>
                </c:pt>
                <c:pt idx="53">
                  <c:v>1.1231031945597836</c:v>
                </c:pt>
                <c:pt idx="54">
                  <c:v>1.1005177805523849</c:v>
                </c:pt>
                <c:pt idx="55">
                  <c:v>1.0783324138215729</c:v>
                </c:pt>
                <c:pt idx="56">
                  <c:v>1.0565420030273629</c:v>
                </c:pt>
                <c:pt idx="57">
                  <c:v>1.0351414507113041</c:v>
                </c:pt>
                <c:pt idx="58">
                  <c:v>1.0141256561206746</c:v>
                </c:pt>
                <c:pt idx="59">
                  <c:v>0.99348951796266138</c:v>
                </c:pt>
                <c:pt idx="60">
                  <c:v>0.97322793708695521</c:v>
                </c:pt>
                <c:pt idx="61">
                  <c:v>0.95333581909537612</c:v>
                </c:pt>
                <c:pt idx="62">
                  <c:v>0.93380807687734757</c:v>
                </c:pt>
                <c:pt idx="63">
                  <c:v>0.91463963307020835</c:v>
                </c:pt>
                <c:pt idx="64">
                  <c:v>0.89582542244352492</c:v>
                </c:pt>
                <c:pt idx="65">
                  <c:v>0.8773603942067566</c:v>
                </c:pt>
                <c:pt idx="66">
                  <c:v>0.85923951423976364</c:v>
                </c:pt>
                <c:pt idx="67">
                  <c:v>0.84145776724583732</c:v>
                </c:pt>
                <c:pt idx="68">
                  <c:v>0.82401015882706119</c:v>
                </c:pt>
                <c:pt idx="69">
                  <c:v>0.80689171748197908</c:v>
                </c:pt>
                <c:pt idx="70">
                  <c:v>0.79009749652566663</c:v>
                </c:pt>
                <c:pt idx="71">
                  <c:v>0.7736225759324491</c:v>
                </c:pt>
                <c:pt idx="72">
                  <c:v>0.75746206410164674</c:v>
                </c:pt>
                <c:pt idx="73">
                  <c:v>0.74161109954680826</c:v>
                </c:pt>
                <c:pt idx="74">
                  <c:v>0.72606485250907127</c:v>
                </c:pt>
                <c:pt idx="75">
                  <c:v>0.71081852649532506</c:v>
                </c:pt>
                <c:pt idx="76">
                  <c:v>0.69586735974200797</c:v>
                </c:pt>
                <c:pt idx="77">
                  <c:v>0.68120662660544007</c:v>
                </c:pt>
                <c:pt idx="78">
                  <c:v>0.66683163887966868</c:v>
                </c:pt>
                <c:pt idx="79">
                  <c:v>0.65273774704292187</c:v>
                </c:pt>
                <c:pt idx="80">
                  <c:v>0.63892034143379794</c:v>
                </c:pt>
                <c:pt idx="81">
                  <c:v>0.62537485335841048</c:v>
                </c:pt>
                <c:pt idx="82">
                  <c:v>0.6120967561297801</c:v>
                </c:pt>
                <c:pt idx="83">
                  <c:v>0.59908156604078089</c:v>
                </c:pt>
                <c:pt idx="84">
                  <c:v>0.58632484327205392</c:v>
                </c:pt>
                <c:pt idx="85">
                  <c:v>0.57382219273629709</c:v>
                </c:pt>
                <c:pt idx="86">
                  <c:v>0.5615692648604107</c:v>
                </c:pt>
                <c:pt idx="87">
                  <c:v>0.54956175630700088</c:v>
                </c:pt>
                <c:pt idx="88">
                  <c:v>0.53779541063677549</c:v>
                </c:pt>
                <c:pt idx="89">
                  <c:v>0.52626601891338587</c:v>
                </c:pt>
                <c:pt idx="90">
                  <c:v>0.51496942025230352</c:v>
                </c:pt>
                <c:pt idx="91">
                  <c:v>0.50390150231531128</c:v>
                </c:pt>
                <c:pt idx="92">
                  <c:v>0.49305820175223525</c:v>
                </c:pt>
                <c:pt idx="93">
                  <c:v>0.4824355045915138</c:v>
                </c:pt>
                <c:pt idx="94">
                  <c:v>0.47202944658123275</c:v>
                </c:pt>
                <c:pt idx="95">
                  <c:v>0.46183611348223974</c:v>
                </c:pt>
                <c:pt idx="96">
                  <c:v>0.45185164131496586</c:v>
                </c:pt>
                <c:pt idx="97">
                  <c:v>0.44207221656154638</c:v>
                </c:pt>
                <c:pt idx="98">
                  <c:v>0.43249407632485992</c:v>
                </c:pt>
                <c:pt idx="99">
                  <c:v>0.42311350844607165</c:v>
                </c:pt>
              </c:numCache>
            </c:numRef>
          </c:yVal>
          <c:smooth val="0"/>
          <c:extLst>
            <c:ext xmlns:c16="http://schemas.microsoft.com/office/drawing/2014/chart" uri="{C3380CC4-5D6E-409C-BE32-E72D297353CC}">
              <c16:uniqueId val="{00000000-020D-44A0-A523-3A6D40061C72}"/>
            </c:ext>
          </c:extLst>
        </c:ser>
        <c:dLbls>
          <c:showLegendKey val="0"/>
          <c:showVal val="0"/>
          <c:showCatName val="0"/>
          <c:showSerName val="0"/>
          <c:showPercent val="0"/>
          <c:showBubbleSize val="0"/>
        </c:dLbls>
        <c:axId val="796446120"/>
        <c:axId val="796447104"/>
      </c:scatterChart>
      <c:valAx>
        <c:axId val="79644612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I - N (dB)</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96447104"/>
        <c:crosses val="autoZero"/>
        <c:crossBetween val="midCat"/>
      </c:valAx>
      <c:valAx>
        <c:axId val="796447104"/>
        <c:scaling>
          <c:orientation val="minMax"/>
          <c:max val="3"/>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TD (dB)</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96446120"/>
        <c:crosses val="autoZero"/>
        <c:crossBetween val="midCat"/>
        <c:majorUnit val="1"/>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C1FF0A-F9D6-4C58-BD33-6358BC6A839C}" type="datetimeFigureOut">
              <a:rPr lang="en-AU" smtClean="0"/>
              <a:t>30/04/2026</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102B8F-F70C-46DF-B2C8-98A631F62D65}" type="slidenum">
              <a:rPr lang="en-AU" smtClean="0"/>
              <a:t>‹#›</a:t>
            </a:fld>
            <a:endParaRPr lang="en-AU"/>
          </a:p>
        </p:txBody>
      </p:sp>
    </p:spTree>
    <p:extLst>
      <p:ext uri="{BB962C8B-B14F-4D97-AF65-F5344CB8AC3E}">
        <p14:creationId xmlns:p14="http://schemas.microsoft.com/office/powerpoint/2010/main" val="1209680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webinar aims to provide a clear, practical understanding of how the rapid expansion of wind energy can affect radar systems used in aviation. It introduces the key interference mechanisms and their operational impacts, then focuses on how these effects are assessed using established frameworks such as EUROCONTROL and NTIA methodologies. The goal is to equip participants with a structured approach to evaluating and mitigating radar impacts, enabling the safe and efficient coexistence of wind farms and air traffic surveillance.</a:t>
            </a:r>
            <a:endParaRPr lang="en-AU" dirty="0"/>
          </a:p>
        </p:txBody>
      </p:sp>
      <p:sp>
        <p:nvSpPr>
          <p:cNvPr id="4" name="Slide Number Placeholder 3"/>
          <p:cNvSpPr>
            <a:spLocks noGrp="1"/>
          </p:cNvSpPr>
          <p:nvPr>
            <p:ph type="sldNum" sz="quarter" idx="5"/>
          </p:nvPr>
        </p:nvSpPr>
        <p:spPr/>
        <p:txBody>
          <a:bodyPr/>
          <a:lstStyle/>
          <a:p>
            <a:fld id="{CF102B8F-F70C-46DF-B2C8-98A631F62D65}" type="slidenum">
              <a:rPr lang="en-AU" smtClean="0"/>
              <a:t>7</a:t>
            </a:fld>
            <a:endParaRPr lang="en-AU"/>
          </a:p>
        </p:txBody>
      </p:sp>
    </p:spTree>
    <p:extLst>
      <p:ext uri="{BB962C8B-B14F-4D97-AF65-F5344CB8AC3E}">
        <p14:creationId xmlns:p14="http://schemas.microsoft.com/office/powerpoint/2010/main" val="30160542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ATDI is a global technology company specializing in </a:t>
            </a:r>
            <a:r>
              <a:rPr lang="en-US" b="1" dirty="0"/>
              <a:t>radio spectrum management and wireless network engineering solutions</a:t>
            </a:r>
            <a:r>
              <a:rPr lang="en-US" dirty="0"/>
              <a:t>. Founded in 1988, it develops advanced software and services that help governments, regulators, defense organizations, and network operators plan, model, and manage the use of the radio spectrum efficiently. </a:t>
            </a:r>
            <a:endParaRPr lang="en-AU" dirty="0"/>
          </a:p>
        </p:txBody>
      </p:sp>
      <p:sp>
        <p:nvSpPr>
          <p:cNvPr id="4" name="Slide Number Placeholder 3"/>
          <p:cNvSpPr>
            <a:spLocks noGrp="1"/>
          </p:cNvSpPr>
          <p:nvPr>
            <p:ph type="sldNum" sz="quarter" idx="5"/>
          </p:nvPr>
        </p:nvSpPr>
        <p:spPr/>
        <p:txBody>
          <a:bodyPr/>
          <a:lstStyle/>
          <a:p>
            <a:fld id="{CF102B8F-F70C-46DF-B2C8-98A631F62D65}" type="slidenum">
              <a:rPr lang="en-AU" smtClean="0"/>
              <a:t>8</a:t>
            </a:fld>
            <a:endParaRPr lang="en-AU"/>
          </a:p>
        </p:txBody>
      </p:sp>
    </p:spTree>
    <p:extLst>
      <p:ext uri="{BB962C8B-B14F-4D97-AF65-F5344CB8AC3E}">
        <p14:creationId xmlns:p14="http://schemas.microsoft.com/office/powerpoint/2010/main" val="7982457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In brief, the agenda is to look into the mechanisms of interference taking place between Radars and Wind Turbines, their impacts, their assessment methodologies and software modelling approaches and simulation outcomes. </a:t>
            </a:r>
          </a:p>
        </p:txBody>
      </p:sp>
      <p:sp>
        <p:nvSpPr>
          <p:cNvPr id="4" name="Slide Number Placeholder 3"/>
          <p:cNvSpPr>
            <a:spLocks noGrp="1"/>
          </p:cNvSpPr>
          <p:nvPr>
            <p:ph type="sldNum" sz="quarter" idx="5"/>
          </p:nvPr>
        </p:nvSpPr>
        <p:spPr/>
        <p:txBody>
          <a:bodyPr/>
          <a:lstStyle/>
          <a:p>
            <a:fld id="{CF102B8F-F70C-46DF-B2C8-98A631F62D65}" type="slidenum">
              <a:rPr lang="en-AU" smtClean="0"/>
              <a:t>9</a:t>
            </a:fld>
            <a:endParaRPr lang="en-AU"/>
          </a:p>
        </p:txBody>
      </p:sp>
    </p:spTree>
    <p:extLst>
      <p:ext uri="{BB962C8B-B14F-4D97-AF65-F5344CB8AC3E}">
        <p14:creationId xmlns:p14="http://schemas.microsoft.com/office/powerpoint/2010/main" val="1039940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Whether you are a believer or not in global warming, you can still observe during the current regional conflicts that having a single source of energy is problematic to everyone. Diversifying energy sources help reduce the risk significantly.</a:t>
            </a:r>
          </a:p>
          <a:p>
            <a:r>
              <a:rPr lang="en-US" dirty="0"/>
              <a:t>KSA under 2030 vision, targeting 50% of the energy mix to produce electricity from sources such as (Gas, wind and solar), noting, 1 WT can generate power in the order of 2-3 MW.</a:t>
            </a:r>
          </a:p>
          <a:p>
            <a:r>
              <a:rPr lang="en-US" dirty="0"/>
              <a:t>Wind energy is expanding rapidly, with national strategies now targeting tens of gigawatts of new capacity, often in proximity to existing radar systems. This creates technical challenges, as turbines within a radar’s line of sight can introduce clutter, false targets, tracking instability, and even localized coverage loss. These effects were first rigorously quantified through UK Ministry of </a:t>
            </a:r>
            <a:r>
              <a:rPr lang="en-US" dirty="0" err="1"/>
              <a:t>Defence</a:t>
            </a:r>
            <a:r>
              <a:rPr lang="en-US" dirty="0"/>
              <a:t> flight trials in 2005 and a US Department of Defense report in 2006, establishing a foundation for understanding operational impacts. Since then, standardized assessment frameworks—such as EUROCONTROL’s GUID-0130 (2014) and the NTIA TR-08-454 (2008)—have provided structured methodologies to evaluate and mitigate interference. Today, the engineering principles are well established, and with careful, case-by-case analysis, wind development and aviation systems can coexist safely and effectively.</a:t>
            </a:r>
            <a:endParaRPr lang="en-AU" dirty="0"/>
          </a:p>
        </p:txBody>
      </p:sp>
      <p:sp>
        <p:nvSpPr>
          <p:cNvPr id="4" name="Slide Number Placeholder 3"/>
          <p:cNvSpPr>
            <a:spLocks noGrp="1"/>
          </p:cNvSpPr>
          <p:nvPr>
            <p:ph type="sldNum" sz="quarter" idx="5"/>
          </p:nvPr>
        </p:nvSpPr>
        <p:spPr/>
        <p:txBody>
          <a:bodyPr/>
          <a:lstStyle/>
          <a:p>
            <a:fld id="{CF102B8F-F70C-46DF-B2C8-98A631F62D65}" type="slidenum">
              <a:rPr lang="en-AU" smtClean="0"/>
              <a:t>10</a:t>
            </a:fld>
            <a:endParaRPr lang="en-AU"/>
          </a:p>
        </p:txBody>
      </p:sp>
    </p:spTree>
    <p:extLst>
      <p:ext uri="{BB962C8B-B14F-4D97-AF65-F5344CB8AC3E}">
        <p14:creationId xmlns:p14="http://schemas.microsoft.com/office/powerpoint/2010/main" val="1143005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briefly look at the two main types of radar used in air traffic surveillance.</a:t>
            </a:r>
          </a:p>
          <a:p>
            <a:r>
              <a:rPr lang="en-US" dirty="0"/>
              <a:t>Primary Surveillance Radar, or PSR, works by transmitting radio frequency energy and detecting the echoes reflected back from an aircraft. Because it relies on these reflections, it’s sensitive not just to aircraft, but to any objects in the environment that can reflect energy—such as wind turbines.</a:t>
            </a:r>
          </a:p>
          <a:p>
            <a:r>
              <a:rPr lang="en-US" dirty="0"/>
              <a:t>Secondary Surveillance Radar, or SSR, works differently. Instead of relying on reflections, it sends out an interrogation signal at 1030 megahertz, and the aircraft responds with a coded reply at 1090 megahertz. While SSR doesn’t depend on reflected energy, it can still be affected if the signal path between the radar and the aircraft is blocked or disturbed.</a:t>
            </a:r>
          </a:p>
          <a:p>
            <a:r>
              <a:rPr lang="en-US" dirty="0"/>
              <a:t>The key point is that PSR and SSR behave differently when it comes to interference. That means they need to be assessed separately, even though they are often located at the same site. When the two co-exist; normally protecting the PSR is sufficient to protect both PSR/SSR since the PSR is more stringent and more </a:t>
            </a:r>
            <a:r>
              <a:rPr lang="en-AU" dirty="0"/>
              <a:t>susceptible</a:t>
            </a:r>
            <a:r>
              <a:rPr lang="en-US" dirty="0"/>
              <a:t> to interference. </a:t>
            </a:r>
          </a:p>
          <a:p>
            <a:endParaRPr lang="en-AU" dirty="0"/>
          </a:p>
        </p:txBody>
      </p:sp>
      <p:sp>
        <p:nvSpPr>
          <p:cNvPr id="4" name="Slide Number Placeholder 3"/>
          <p:cNvSpPr>
            <a:spLocks noGrp="1"/>
          </p:cNvSpPr>
          <p:nvPr>
            <p:ph type="sldNum" sz="quarter" idx="5"/>
          </p:nvPr>
        </p:nvSpPr>
        <p:spPr/>
        <p:txBody>
          <a:bodyPr/>
          <a:lstStyle/>
          <a:p>
            <a:fld id="{CF102B8F-F70C-46DF-B2C8-98A631F62D65}" type="slidenum">
              <a:rPr lang="en-AU" smtClean="0"/>
              <a:t>11</a:t>
            </a:fld>
            <a:endParaRPr lang="en-AU"/>
          </a:p>
        </p:txBody>
      </p:sp>
    </p:spTree>
    <p:extLst>
      <p:ext uri="{BB962C8B-B14F-4D97-AF65-F5344CB8AC3E}">
        <p14:creationId xmlns:p14="http://schemas.microsoft.com/office/powerpoint/2010/main" val="27839948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Relationship between Frequency and propagations and RCS.</a:t>
            </a:r>
          </a:p>
          <a:p>
            <a:r>
              <a:rPr lang="en-AU" dirty="0"/>
              <a:t>Higher </a:t>
            </a:r>
            <a:r>
              <a:rPr lang="en-AU" dirty="0" err="1"/>
              <a:t>freq</a:t>
            </a:r>
            <a:r>
              <a:rPr lang="en-AU" dirty="0"/>
              <a:t> -&gt; Higher propagation </a:t>
            </a:r>
            <a:r>
              <a:rPr lang="en-AU" dirty="0" err="1"/>
              <a:t>losess</a:t>
            </a:r>
            <a:r>
              <a:rPr lang="en-AU" dirty="0"/>
              <a:t> -&gt; Higher RCS as well.</a:t>
            </a:r>
          </a:p>
        </p:txBody>
      </p:sp>
      <p:sp>
        <p:nvSpPr>
          <p:cNvPr id="4" name="Slide Number Placeholder 3"/>
          <p:cNvSpPr>
            <a:spLocks noGrp="1"/>
          </p:cNvSpPr>
          <p:nvPr>
            <p:ph type="sldNum" sz="quarter" idx="5"/>
          </p:nvPr>
        </p:nvSpPr>
        <p:spPr/>
        <p:txBody>
          <a:bodyPr/>
          <a:lstStyle/>
          <a:p>
            <a:fld id="{CF102B8F-F70C-46DF-B2C8-98A631F62D65}" type="slidenum">
              <a:rPr lang="en-AU" smtClean="0"/>
              <a:t>12</a:t>
            </a:fld>
            <a:endParaRPr lang="en-AU"/>
          </a:p>
        </p:txBody>
      </p:sp>
    </p:spTree>
    <p:extLst>
      <p:ext uri="{BB962C8B-B14F-4D97-AF65-F5344CB8AC3E}">
        <p14:creationId xmlns:p14="http://schemas.microsoft.com/office/powerpoint/2010/main" val="3782784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MTI (Moving Target Indication) and MTD (Moving Target Detection) are radar signal processing techniques used to filter out stationary clutter (ground, buildings) and detect moving targets</a:t>
            </a:r>
            <a:endParaRPr lang="en-AU" dirty="0"/>
          </a:p>
        </p:txBody>
      </p:sp>
      <p:sp>
        <p:nvSpPr>
          <p:cNvPr id="4" name="Slide Number Placeholder 3"/>
          <p:cNvSpPr>
            <a:spLocks noGrp="1"/>
          </p:cNvSpPr>
          <p:nvPr>
            <p:ph type="sldNum" sz="quarter" idx="5"/>
          </p:nvPr>
        </p:nvSpPr>
        <p:spPr/>
        <p:txBody>
          <a:bodyPr/>
          <a:lstStyle/>
          <a:p>
            <a:fld id="{CF102B8F-F70C-46DF-B2C8-98A631F62D65}" type="slidenum">
              <a:rPr lang="en-AU" smtClean="0"/>
              <a:t>13</a:t>
            </a:fld>
            <a:endParaRPr lang="en-AU"/>
          </a:p>
        </p:txBody>
      </p:sp>
    </p:spTree>
    <p:extLst>
      <p:ext uri="{BB962C8B-B14F-4D97-AF65-F5344CB8AC3E}">
        <p14:creationId xmlns:p14="http://schemas.microsoft.com/office/powerpoint/2010/main" val="3292425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CF102B8F-F70C-46DF-B2C8-98A631F62D65}" type="slidenum">
              <a:rPr lang="en-AU" smtClean="0"/>
              <a:t>15</a:t>
            </a:fld>
            <a:endParaRPr lang="en-AU"/>
          </a:p>
        </p:txBody>
      </p:sp>
    </p:spTree>
    <p:extLst>
      <p:ext uri="{BB962C8B-B14F-4D97-AF65-F5344CB8AC3E}">
        <p14:creationId xmlns:p14="http://schemas.microsoft.com/office/powerpoint/2010/main" val="30405459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look at how radar systems process what they receive.</a:t>
            </a:r>
          </a:p>
          <a:p>
            <a:r>
              <a:rPr lang="en-US" dirty="0"/>
              <a:t>Every radar has a noise floor, which comes from natural thermal noise in the receiver. To avoid false alarms, the detection threshold is set just above this level. Increasing noise-floor due to local reflections means reducing the sensitivity and risking early alarms.</a:t>
            </a:r>
          </a:p>
          <a:p>
            <a:r>
              <a:rPr lang="en-US" dirty="0"/>
              <a:t>To improve this further, radars use something called Constant False Alarm Rate, or CFAR. This means the detection threshold automatically adjusts depending on the local environment, helping maintain a consistent rate of false alarms even when clutter changes.</a:t>
            </a:r>
          </a:p>
          <a:p>
            <a:r>
              <a:rPr lang="en-US" dirty="0"/>
              <a:t>Radars also apply filtering techniques like MTI and MTD. These compare signals over time or frequency to suppress stationary objects—so things like terrain or buildings are filtered out.</a:t>
            </a:r>
          </a:p>
          <a:p>
            <a:r>
              <a:rPr lang="en-US" dirty="0"/>
              <a:t>This is where Doppler comes in. Moving targets, like aircraft, have a Doppler shift and can pass through these filters, while stationary objects are rejected.</a:t>
            </a:r>
          </a:p>
          <a:p>
            <a:r>
              <a:rPr lang="en-US" dirty="0"/>
              <a:t>Finally, the radar groups detections into plots and then into tracks. This tracking process has limited capacity, so too many false or clutter detections can impact overall performance.</a:t>
            </a:r>
          </a:p>
          <a:p>
            <a:endParaRPr lang="en-AU" dirty="0"/>
          </a:p>
        </p:txBody>
      </p:sp>
      <p:sp>
        <p:nvSpPr>
          <p:cNvPr id="4" name="Slide Number Placeholder 3"/>
          <p:cNvSpPr>
            <a:spLocks noGrp="1"/>
          </p:cNvSpPr>
          <p:nvPr>
            <p:ph type="sldNum" sz="quarter" idx="5"/>
          </p:nvPr>
        </p:nvSpPr>
        <p:spPr/>
        <p:txBody>
          <a:bodyPr/>
          <a:lstStyle/>
          <a:p>
            <a:fld id="{CF102B8F-F70C-46DF-B2C8-98A631F62D65}" type="slidenum">
              <a:rPr lang="en-AU" smtClean="0"/>
              <a:t>16</a:t>
            </a:fld>
            <a:endParaRPr lang="en-AU"/>
          </a:p>
        </p:txBody>
      </p:sp>
    </p:spTree>
    <p:extLst>
      <p:ext uri="{BB962C8B-B14F-4D97-AF65-F5344CB8AC3E}">
        <p14:creationId xmlns:p14="http://schemas.microsoft.com/office/powerpoint/2010/main" val="24272141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CF102B8F-F70C-46DF-B2C8-98A631F62D65}" type="slidenum">
              <a:rPr lang="en-AU" smtClean="0"/>
              <a:t>22</a:t>
            </a:fld>
            <a:endParaRPr lang="en-AU"/>
          </a:p>
        </p:txBody>
      </p:sp>
    </p:spTree>
    <p:extLst>
      <p:ext uri="{BB962C8B-B14F-4D97-AF65-F5344CB8AC3E}">
        <p14:creationId xmlns:p14="http://schemas.microsoft.com/office/powerpoint/2010/main" val="12326460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CF102B8F-F70C-46DF-B2C8-98A631F62D65}" type="slidenum">
              <a:rPr lang="en-AU" smtClean="0"/>
              <a:t>27</a:t>
            </a:fld>
            <a:endParaRPr lang="en-AU"/>
          </a:p>
        </p:txBody>
      </p:sp>
    </p:spTree>
    <p:extLst>
      <p:ext uri="{BB962C8B-B14F-4D97-AF65-F5344CB8AC3E}">
        <p14:creationId xmlns:p14="http://schemas.microsoft.com/office/powerpoint/2010/main" val="1661029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primary surveillance radar environment, rotating wind turbine blades introduce a unique challenge by imparting Doppler shifts to the reflected radar signal, effectively spreading the return across harmonics of the blade rotation rate. With modern multi-megawatt turbines reaching blade tip speeds in the range of 50 to 80 meters per second, these Doppler components often exceed typical moving target indicator thresholds. As a result, the radar system interprets these reflections as legitimate targets, leading to false plots and even persistent false tracks. It’s important to note that this effect is specific to primary surveillance radar, since secondary surveillance radar does not rely on Doppler processing and is therefore immune. One practical mitigation approach is based on the interference-to-noise criterion: if the reflected signal from the turbine remains below the radar’s noise floor, its spectral characteristics become inconsequential, effectively preventing it from impacting system performance.</a:t>
            </a:r>
            <a:endParaRPr lang="en-AU" dirty="0"/>
          </a:p>
        </p:txBody>
      </p:sp>
      <p:sp>
        <p:nvSpPr>
          <p:cNvPr id="4" name="Slide Number Placeholder 3"/>
          <p:cNvSpPr>
            <a:spLocks noGrp="1"/>
          </p:cNvSpPr>
          <p:nvPr>
            <p:ph type="sldNum" sz="quarter" idx="5"/>
          </p:nvPr>
        </p:nvSpPr>
        <p:spPr/>
        <p:txBody>
          <a:bodyPr/>
          <a:lstStyle/>
          <a:p>
            <a:fld id="{CF102B8F-F70C-46DF-B2C8-98A631F62D65}" type="slidenum">
              <a:rPr lang="en-AU" smtClean="0"/>
              <a:t>28</a:t>
            </a:fld>
            <a:endParaRPr lang="en-AU"/>
          </a:p>
        </p:txBody>
      </p:sp>
    </p:spTree>
    <p:extLst>
      <p:ext uri="{BB962C8B-B14F-4D97-AF65-F5344CB8AC3E}">
        <p14:creationId xmlns:p14="http://schemas.microsoft.com/office/powerpoint/2010/main" val="19941568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operational terms, the presence of wind turbines can significantly degrade radar performance in several interconnected ways. First, detection capability is reduced because the CFAR threshold rises in response to increased clutter, which in turn lowers the probability of detecting genuine low-RCS targets. At the same time, Doppler returns from rotating blades, along with multipath or ghost echoes, can generate false plots and even sustained false tracks, cluttering the surveillance picture. This directly impacts tracking performance, where controllers may observe track swaps, splits, or even complete losses of real aircraft within affected range–azimuth cells. Additionally, physical shadowing from turbine structures can create coverage gaps—often appearing as wedge-shaped regions or altitude bands where targets are intermittently or completely undetected. All of this culminates in a higher controller workload: more ambiguous plots to interpret, reduced confidence in the radar picture, and ultimately implications for the overall safety case that must be carefully managed.</a:t>
            </a:r>
            <a:endParaRPr lang="en-AU" dirty="0"/>
          </a:p>
        </p:txBody>
      </p:sp>
      <p:sp>
        <p:nvSpPr>
          <p:cNvPr id="4" name="Slide Number Placeholder 3"/>
          <p:cNvSpPr>
            <a:spLocks noGrp="1"/>
          </p:cNvSpPr>
          <p:nvPr>
            <p:ph type="sldNum" sz="quarter" idx="5"/>
          </p:nvPr>
        </p:nvSpPr>
        <p:spPr/>
        <p:txBody>
          <a:bodyPr/>
          <a:lstStyle/>
          <a:p>
            <a:fld id="{CF102B8F-F70C-46DF-B2C8-98A631F62D65}" type="slidenum">
              <a:rPr lang="en-AU" smtClean="0"/>
              <a:t>30</a:t>
            </a:fld>
            <a:endParaRPr lang="en-AU"/>
          </a:p>
        </p:txBody>
      </p:sp>
    </p:spTree>
    <p:extLst>
      <p:ext uri="{BB962C8B-B14F-4D97-AF65-F5344CB8AC3E}">
        <p14:creationId xmlns:p14="http://schemas.microsoft.com/office/powerpoint/2010/main" val="28802911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CF102B8F-F70C-46DF-B2C8-98A631F62D65}" type="slidenum">
              <a:rPr lang="en-AU" smtClean="0"/>
              <a:t>37</a:t>
            </a:fld>
            <a:endParaRPr lang="en-AU"/>
          </a:p>
        </p:txBody>
      </p:sp>
    </p:spTree>
    <p:extLst>
      <p:ext uri="{BB962C8B-B14F-4D97-AF65-F5344CB8AC3E}">
        <p14:creationId xmlns:p14="http://schemas.microsoft.com/office/powerpoint/2010/main" val="42949132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E07A97-C49E-41D7-A2E0-9F2D02997A26}" type="datetime1">
              <a:rPr lang="en-AU" smtClean="0"/>
              <a:t>30/04/2026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40DDEBB-AC0F-47C8-928A-8ED53FA9494A}" type="slidenum">
              <a:rPr lang="en-AU" smtClean="0"/>
              <a:t>‹#›</a:t>
            </a:fld>
            <a:endParaRPr lang="en-AU"/>
          </a:p>
        </p:txBody>
      </p:sp>
      <p:pic>
        <p:nvPicPr>
          <p:cNvPr id="8" name="Picture 7">
            <a:extLst>
              <a:ext uri="{FF2B5EF4-FFF2-40B4-BE49-F238E27FC236}">
                <a16:creationId xmlns:a16="http://schemas.microsoft.com/office/drawing/2014/main" id="{2D9B3A79-EC05-997B-2185-642F012E110D}"/>
              </a:ext>
            </a:extLst>
          </p:cNvPr>
          <p:cNvPicPr>
            <a:picLocks noChangeAspect="1"/>
          </p:cNvPicPr>
          <p:nvPr userDrawn="1"/>
        </p:nvPicPr>
        <p:blipFill>
          <a:blip r:embed="rId2"/>
          <a:stretch>
            <a:fillRect/>
          </a:stretch>
        </p:blipFill>
        <p:spPr>
          <a:xfrm>
            <a:off x="9886545" y="202791"/>
            <a:ext cx="2032000" cy="502653"/>
          </a:xfrm>
          <a:prstGeom prst="rect">
            <a:avLst/>
          </a:prstGeom>
        </p:spPr>
      </p:pic>
    </p:spTree>
    <p:extLst>
      <p:ext uri="{BB962C8B-B14F-4D97-AF65-F5344CB8AC3E}">
        <p14:creationId xmlns:p14="http://schemas.microsoft.com/office/powerpoint/2010/main" val="1966936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7F6C-C2D1-4FDE-B969-6CBA398F8545}" type="datetime1">
              <a:rPr lang="en-AU" smtClean="0"/>
              <a:t>30/04/2026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40DDEBB-AC0F-47C8-928A-8ED53FA9494A}" type="slidenum">
              <a:rPr lang="en-AU" smtClean="0"/>
              <a:t>‹#›</a:t>
            </a:fld>
            <a:endParaRPr lang="en-AU"/>
          </a:p>
        </p:txBody>
      </p:sp>
    </p:spTree>
    <p:extLst>
      <p:ext uri="{BB962C8B-B14F-4D97-AF65-F5344CB8AC3E}">
        <p14:creationId xmlns:p14="http://schemas.microsoft.com/office/powerpoint/2010/main" val="2609553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433450-CC72-4A9D-840E-DC9001E46142}" type="datetime1">
              <a:rPr lang="en-AU" smtClean="0"/>
              <a:t>30/04/2026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40DDEBB-AC0F-47C8-928A-8ED53FA9494A}" type="slidenum">
              <a:rPr lang="en-AU" smtClean="0"/>
              <a:t>‹#›</a:t>
            </a:fld>
            <a:endParaRPr lang="en-AU"/>
          </a:p>
        </p:txBody>
      </p:sp>
    </p:spTree>
    <p:extLst>
      <p:ext uri="{BB962C8B-B14F-4D97-AF65-F5344CB8AC3E}">
        <p14:creationId xmlns:p14="http://schemas.microsoft.com/office/powerpoint/2010/main" val="3359953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2ABCCB-46EE-4189-9323-E66F9C976123}" type="datetime1">
              <a:rPr lang="en-AU" smtClean="0"/>
              <a:t>30/04/2026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940DDEBB-AC0F-47C8-928A-8ED53FA9494A}" type="slidenum">
              <a:rPr lang="en-AU" smtClean="0"/>
              <a:t>‹#›</a:t>
            </a:fld>
            <a:endParaRPr lang="en-AU"/>
          </a:p>
        </p:txBody>
      </p:sp>
    </p:spTree>
    <p:extLst>
      <p:ext uri="{BB962C8B-B14F-4D97-AF65-F5344CB8AC3E}">
        <p14:creationId xmlns:p14="http://schemas.microsoft.com/office/powerpoint/2010/main" val="1232635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FB37E5-37E8-4AB1-87EF-9A07FA1CC499}" type="datetime1">
              <a:rPr lang="en-AU" smtClean="0"/>
              <a:t>30/04/2026</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940DDEBB-AC0F-47C8-928A-8ED53FA9494A}" type="slidenum">
              <a:rPr lang="en-AU" smtClean="0"/>
              <a:t>‹#›</a:t>
            </a:fld>
            <a:endParaRPr lang="en-AU"/>
          </a:p>
        </p:txBody>
      </p:sp>
    </p:spTree>
    <p:extLst>
      <p:ext uri="{BB962C8B-B14F-4D97-AF65-F5344CB8AC3E}">
        <p14:creationId xmlns:p14="http://schemas.microsoft.com/office/powerpoint/2010/main" val="1076688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F5DF9B-08EE-4BC8-BD85-3701070F4BA0}" type="datetime1">
              <a:rPr lang="en-AU" smtClean="0"/>
              <a:t>30/04/2026</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940DDEBB-AC0F-47C8-928A-8ED53FA9494A}" type="slidenum">
              <a:rPr lang="en-AU" smtClean="0"/>
              <a:t>‹#›</a:t>
            </a:fld>
            <a:endParaRPr lang="en-AU"/>
          </a:p>
        </p:txBody>
      </p:sp>
    </p:spTree>
    <p:extLst>
      <p:ext uri="{BB962C8B-B14F-4D97-AF65-F5344CB8AC3E}">
        <p14:creationId xmlns:p14="http://schemas.microsoft.com/office/powerpoint/2010/main" val="553730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2F6FB-5FE1-41D6-922C-463D4ECFD423}" type="datetime1">
              <a:rPr lang="en-AU" smtClean="0"/>
              <a:t>30/04/2026</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940DDEBB-AC0F-47C8-928A-8ED53FA9494A}" type="slidenum">
              <a:rPr lang="en-AU" smtClean="0"/>
              <a:t>‹#›</a:t>
            </a:fld>
            <a:endParaRPr lang="en-AU"/>
          </a:p>
        </p:txBody>
      </p:sp>
    </p:spTree>
    <p:extLst>
      <p:ext uri="{BB962C8B-B14F-4D97-AF65-F5344CB8AC3E}">
        <p14:creationId xmlns:p14="http://schemas.microsoft.com/office/powerpoint/2010/main" val="3121872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0D0745-FD5D-4B97-A4EA-62E140C032A8}" type="datetime1">
              <a:rPr lang="en-AU" smtClean="0"/>
              <a:t>30/04/2026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940DDEBB-AC0F-47C8-928A-8ED53FA9494A}" type="slidenum">
              <a:rPr lang="en-AU" smtClean="0"/>
              <a:t>‹#›</a:t>
            </a:fld>
            <a:endParaRPr lang="en-AU"/>
          </a:p>
        </p:txBody>
      </p:sp>
    </p:spTree>
    <p:extLst>
      <p:ext uri="{BB962C8B-B14F-4D97-AF65-F5344CB8AC3E}">
        <p14:creationId xmlns:p14="http://schemas.microsoft.com/office/powerpoint/2010/main" val="2903080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59AEAE-8980-4166-82E7-D74CD3715AFB}" type="datetime1">
              <a:rPr lang="en-AU" smtClean="0"/>
              <a:t>30/04/2026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940DDEBB-AC0F-47C8-928A-8ED53FA9494A}" type="slidenum">
              <a:rPr lang="en-AU" smtClean="0"/>
              <a:t>‹#›</a:t>
            </a:fld>
            <a:endParaRPr lang="en-AU"/>
          </a:p>
        </p:txBody>
      </p:sp>
    </p:spTree>
    <p:extLst>
      <p:ext uri="{BB962C8B-B14F-4D97-AF65-F5344CB8AC3E}">
        <p14:creationId xmlns:p14="http://schemas.microsoft.com/office/powerpoint/2010/main" val="3696916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DF13E8-A8B6-43EF-93F0-9812A420967E}" type="datetime1">
              <a:rPr lang="en-AU" smtClean="0"/>
              <a:t>30/04/2026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40DDEBB-AC0F-47C8-928A-8ED53FA9494A}" type="slidenum">
              <a:rPr lang="en-AU" smtClean="0"/>
              <a:t>‹#›</a:t>
            </a:fld>
            <a:endParaRPr lang="en-AU"/>
          </a:p>
        </p:txBody>
      </p:sp>
    </p:spTree>
    <p:extLst>
      <p:ext uri="{BB962C8B-B14F-4D97-AF65-F5344CB8AC3E}">
        <p14:creationId xmlns:p14="http://schemas.microsoft.com/office/powerpoint/2010/main" val="2167987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D5F18C-D9DA-424E-940F-7F9966CD36B5}" type="datetime1">
              <a:rPr lang="en-AU" smtClean="0"/>
              <a:t>30/04/2026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40DDEBB-AC0F-47C8-928A-8ED53FA9494A}" type="slidenum">
              <a:rPr lang="en-AU" smtClean="0"/>
              <a:t>‹#›</a:t>
            </a:fld>
            <a:endParaRPr lang="en-AU"/>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589469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AEAB2D-8BB0-45EF-9097-68AB1527555D}" type="datetime1">
              <a:rPr lang="en-AU" smtClean="0"/>
              <a:t>30/04/2026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40DDEBB-AC0F-47C8-928A-8ED53FA9494A}" type="slidenum">
              <a:rPr lang="en-AU" smtClean="0"/>
              <a:t>‹#›</a:t>
            </a:fld>
            <a:endParaRPr lang="en-AU"/>
          </a:p>
        </p:txBody>
      </p:sp>
    </p:spTree>
    <p:extLst>
      <p:ext uri="{BB962C8B-B14F-4D97-AF65-F5344CB8AC3E}">
        <p14:creationId xmlns:p14="http://schemas.microsoft.com/office/powerpoint/2010/main" val="40058206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B9C572-BD62-4769-B2B7-0298747821C4}" type="datetime1">
              <a:rPr lang="en-AU" smtClean="0"/>
              <a:t>30/04/2026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40DDEBB-AC0F-47C8-928A-8ED53FA9494A}" type="slidenum">
              <a:rPr lang="en-AU" smtClean="0"/>
              <a:t>‹#›</a:t>
            </a:fld>
            <a:endParaRPr lang="en-AU"/>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02958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498996-DF2B-40B7-9CDA-5082987B9E5B}" type="datetime1">
              <a:rPr lang="en-AU" smtClean="0"/>
              <a:t>30/04/2026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40DDEBB-AC0F-47C8-928A-8ED53FA9494A}" type="slidenum">
              <a:rPr lang="en-AU" smtClean="0"/>
              <a:t>‹#›</a:t>
            </a:fld>
            <a:endParaRPr lang="en-AU"/>
          </a:p>
        </p:txBody>
      </p:sp>
    </p:spTree>
    <p:extLst>
      <p:ext uri="{BB962C8B-B14F-4D97-AF65-F5344CB8AC3E}">
        <p14:creationId xmlns:p14="http://schemas.microsoft.com/office/powerpoint/2010/main" val="2329064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ADEA6A-0D93-4EAD-B07B-BA4074F6D3E5}" type="datetime1">
              <a:rPr lang="en-AU" smtClean="0"/>
              <a:t>30/04/2026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40DDEBB-AC0F-47C8-928A-8ED53FA9494A}" type="slidenum">
              <a:rPr lang="en-AU" smtClean="0"/>
              <a:t>‹#›</a:t>
            </a:fld>
            <a:endParaRPr lang="en-AU"/>
          </a:p>
        </p:txBody>
      </p:sp>
    </p:spTree>
    <p:extLst>
      <p:ext uri="{BB962C8B-B14F-4D97-AF65-F5344CB8AC3E}">
        <p14:creationId xmlns:p14="http://schemas.microsoft.com/office/powerpoint/2010/main" val="16704800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5F7797-1634-4AB4-AB93-E4255EF541CC}" type="datetime1">
              <a:rPr lang="en-AU" smtClean="0"/>
              <a:t>30/04/2026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40DDEBB-AC0F-47C8-928A-8ED53FA9494A}" type="slidenum">
              <a:rPr lang="en-AU" smtClean="0"/>
              <a:t>‹#›</a:t>
            </a:fld>
            <a:endParaRPr lang="en-AU"/>
          </a:p>
        </p:txBody>
      </p:sp>
    </p:spTree>
    <p:extLst>
      <p:ext uri="{BB962C8B-B14F-4D97-AF65-F5344CB8AC3E}">
        <p14:creationId xmlns:p14="http://schemas.microsoft.com/office/powerpoint/2010/main" val="4485496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Body Text]">
    <p:spTree>
      <p:nvGrpSpPr>
        <p:cNvPr id="1" name=""/>
        <p:cNvGrpSpPr/>
        <p:nvPr/>
      </p:nvGrpSpPr>
      <p:grpSpPr>
        <a:xfrm>
          <a:off x="0" y="0"/>
          <a:ext cx="0" cy="0"/>
          <a:chOff x="0" y="0"/>
          <a:chExt cx="0" cy="0"/>
        </a:xfrm>
      </p:grpSpPr>
      <p:pic>
        <p:nvPicPr>
          <p:cNvPr id="9" name="Picture 8"/>
          <p:cNvPicPr>
            <a:picLocks noChangeAspect="1"/>
          </p:cNvPicPr>
          <p:nvPr userDrawn="1"/>
        </p:nvPicPr>
        <p:blipFill rotWithShape="1">
          <a:blip r:embed="rId2">
            <a:extLst>
              <a:ext uri="{28A0092B-C50C-407E-A947-70E740481C1C}">
                <a14:useLocalDpi xmlns:a14="http://schemas.microsoft.com/office/drawing/2010/main" val="0"/>
              </a:ext>
            </a:extLst>
          </a:blip>
          <a:srcRect r="35818" b="35818"/>
          <a:stretch/>
        </p:blipFill>
        <p:spPr>
          <a:xfrm>
            <a:off x="0" y="0"/>
            <a:ext cx="12192000" cy="6858000"/>
          </a:xfrm>
          <a:prstGeom prst="rect">
            <a:avLst/>
          </a:prstGeom>
        </p:spPr>
      </p:pic>
      <p:cxnSp>
        <p:nvCxnSpPr>
          <p:cNvPr id="10" name="Straight Connector 9"/>
          <p:cNvCxnSpPr/>
          <p:nvPr userDrawn="1"/>
        </p:nvCxnSpPr>
        <p:spPr>
          <a:xfrm>
            <a:off x="796796" y="6357695"/>
            <a:ext cx="0" cy="242019"/>
          </a:xfrm>
          <a:prstGeom prst="line">
            <a:avLst/>
          </a:prstGeom>
          <a:ln w="12700" cap="rnd">
            <a:round/>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BED9E542-5441-4FD5-B5AF-E85D98887E5A}"/>
              </a:ext>
            </a:extLst>
          </p:cNvPr>
          <p:cNvSpPr txBox="1"/>
          <p:nvPr userDrawn="1"/>
        </p:nvSpPr>
        <p:spPr>
          <a:xfrm>
            <a:off x="330200" y="6376112"/>
            <a:ext cx="447546" cy="235898"/>
          </a:xfrm>
          <a:prstGeom prst="rect">
            <a:avLst/>
          </a:prstGeom>
          <a:noFill/>
        </p:spPr>
        <p:txBody>
          <a:bodyPr wrap="square" rtlCol="0">
            <a:spAutoFit/>
          </a:bodyPr>
          <a:lstStyle/>
          <a:p>
            <a:pPr algn="ctr">
              <a:lnSpc>
                <a:spcPct val="100000"/>
              </a:lnSpc>
            </a:pPr>
            <a:fld id="{053AF736-7E02-453C-8401-EE2FD8C15F14}" type="slidenum">
              <a:rPr lang="en-US" sz="933" smtClean="0">
                <a:solidFill>
                  <a:schemeClr val="bg1">
                    <a:lumMod val="85000"/>
                  </a:schemeClr>
                </a:solidFill>
                <a:latin typeface="+mn-lt"/>
                <a:ea typeface="Roboto" panose="02000000000000000000" pitchFamily="2" charset="0"/>
                <a:cs typeface="Kanit Light" pitchFamily="2" charset="-34"/>
              </a:rPr>
              <a:pPr algn="ctr">
                <a:lnSpc>
                  <a:spcPct val="100000"/>
                </a:lnSpc>
              </a:pPr>
              <a:t>‹#›</a:t>
            </a:fld>
            <a:endParaRPr lang="en-US" sz="933" dirty="0">
              <a:solidFill>
                <a:schemeClr val="bg1">
                  <a:lumMod val="85000"/>
                </a:schemeClr>
              </a:solidFill>
              <a:latin typeface="+mn-lt"/>
              <a:ea typeface="Roboto" panose="02000000000000000000" pitchFamily="2" charset="0"/>
              <a:cs typeface="Kanit Light" pitchFamily="2" charset="-34"/>
            </a:endParaRPr>
          </a:p>
        </p:txBody>
      </p:sp>
      <p:pic>
        <p:nvPicPr>
          <p:cNvPr id="14" name="Picture 13"/>
          <p:cNvPicPr>
            <a:picLocks noChangeAspect="1"/>
          </p:cNvPicPr>
          <p:nvPr userDrawn="1"/>
        </p:nvPicPr>
        <p:blipFill>
          <a:blip r:embed="rId3"/>
          <a:stretch>
            <a:fillRect/>
          </a:stretch>
        </p:blipFill>
        <p:spPr>
          <a:xfrm>
            <a:off x="10690744" y="6343205"/>
            <a:ext cx="932543" cy="233136"/>
          </a:xfrm>
          <a:prstGeom prst="rect">
            <a:avLst/>
          </a:prstGeom>
        </p:spPr>
      </p:pic>
      <p:sp>
        <p:nvSpPr>
          <p:cNvPr id="15" name="TextBox 14">
            <a:extLst>
              <a:ext uri="{FF2B5EF4-FFF2-40B4-BE49-F238E27FC236}">
                <a16:creationId xmlns:a16="http://schemas.microsoft.com/office/drawing/2014/main" id="{AFDA31C6-F204-4E81-AEA4-62B24DC21A86}"/>
              </a:ext>
            </a:extLst>
          </p:cNvPr>
          <p:cNvSpPr txBox="1"/>
          <p:nvPr userDrawn="1"/>
        </p:nvSpPr>
        <p:spPr>
          <a:xfrm>
            <a:off x="951228" y="6376112"/>
            <a:ext cx="2928622" cy="235898"/>
          </a:xfrm>
          <a:prstGeom prst="rect">
            <a:avLst/>
          </a:prstGeom>
          <a:noFill/>
        </p:spPr>
        <p:txBody>
          <a:bodyPr wrap="square" rtlCol="0">
            <a:spAutoFit/>
          </a:bodyPr>
          <a:lstStyle/>
          <a:p>
            <a:pPr>
              <a:lnSpc>
                <a:spcPct val="100000"/>
              </a:lnSpc>
            </a:pPr>
            <a:r>
              <a:rPr lang="en-US" sz="933" dirty="0">
                <a:solidFill>
                  <a:schemeClr val="bg1">
                    <a:lumMod val="95000"/>
                  </a:schemeClr>
                </a:solidFill>
                <a:latin typeface="+mn-lt"/>
                <a:ea typeface="Roboto" panose="02000000000000000000" pitchFamily="2" charset="0"/>
                <a:cs typeface="Kanit Light" pitchFamily="2" charset="-34"/>
              </a:rPr>
              <a:t>©2026 </a:t>
            </a:r>
            <a:r>
              <a:rPr lang="en-US" sz="933" b="1" dirty="0">
                <a:solidFill>
                  <a:schemeClr val="bg1">
                    <a:lumMod val="95000"/>
                  </a:schemeClr>
                </a:solidFill>
                <a:latin typeface="+mn-lt"/>
                <a:ea typeface="Roboto" panose="02000000000000000000" pitchFamily="2" charset="0"/>
                <a:cs typeface="Kanit Light" pitchFamily="2" charset="-34"/>
              </a:rPr>
              <a:t>ATDI</a:t>
            </a:r>
            <a:r>
              <a:rPr lang="en-US" sz="933" dirty="0">
                <a:solidFill>
                  <a:schemeClr val="bg1">
                    <a:lumMod val="95000"/>
                  </a:schemeClr>
                </a:solidFill>
                <a:latin typeface="+mn-lt"/>
                <a:ea typeface="Roboto" panose="02000000000000000000" pitchFamily="2" charset="0"/>
                <a:cs typeface="Kanit Light" pitchFamily="2" charset="-34"/>
              </a:rPr>
              <a:t> </a:t>
            </a:r>
            <a:r>
              <a:rPr lang="en-US" sz="933" dirty="0">
                <a:solidFill>
                  <a:schemeClr val="accent1"/>
                </a:solidFill>
                <a:latin typeface="+mn-lt"/>
                <a:ea typeface="Roboto" panose="02000000000000000000" pitchFamily="2" charset="0"/>
                <a:cs typeface="Kanit Light" pitchFamily="2" charset="-34"/>
              </a:rPr>
              <a:t>I</a:t>
            </a:r>
            <a:r>
              <a:rPr lang="en-US" sz="933" dirty="0">
                <a:solidFill>
                  <a:srgbClr val="64748B"/>
                </a:solidFill>
                <a:latin typeface="+mn-lt"/>
                <a:ea typeface="Roboto" panose="02000000000000000000" pitchFamily="2" charset="0"/>
                <a:cs typeface="Kanit Light" pitchFamily="2" charset="-34"/>
              </a:rPr>
              <a:t> </a:t>
            </a:r>
            <a:r>
              <a:rPr lang="en-US" sz="933" dirty="0">
                <a:solidFill>
                  <a:schemeClr val="bg1">
                    <a:lumMod val="95000"/>
                  </a:schemeClr>
                </a:solidFill>
                <a:latin typeface="+mn-lt"/>
                <a:ea typeface="Roboto" panose="02000000000000000000" pitchFamily="2" charset="0"/>
                <a:cs typeface="Kanit Light" pitchFamily="2" charset="-34"/>
              </a:rPr>
              <a:t>Automated Spectrum Management</a:t>
            </a:r>
          </a:p>
        </p:txBody>
      </p:sp>
      <p:sp>
        <p:nvSpPr>
          <p:cNvPr id="16" name="TextBox 15">
            <a:extLst>
              <a:ext uri="{FF2B5EF4-FFF2-40B4-BE49-F238E27FC236}">
                <a16:creationId xmlns:a16="http://schemas.microsoft.com/office/drawing/2014/main" id="{AFDA31C6-F204-4E81-AEA4-62B24DC21A86}"/>
              </a:ext>
            </a:extLst>
          </p:cNvPr>
          <p:cNvSpPr txBox="1"/>
          <p:nvPr userDrawn="1"/>
        </p:nvSpPr>
        <p:spPr>
          <a:xfrm>
            <a:off x="3859681" y="6376112"/>
            <a:ext cx="1148353" cy="235898"/>
          </a:xfrm>
          <a:prstGeom prst="rect">
            <a:avLst/>
          </a:prstGeom>
          <a:noFill/>
        </p:spPr>
        <p:txBody>
          <a:bodyPr wrap="square" rtlCol="0">
            <a:spAutoFit/>
          </a:bodyPr>
          <a:lstStyle/>
          <a:p>
            <a:pPr algn="l">
              <a:lnSpc>
                <a:spcPct val="100000"/>
              </a:lnSpc>
            </a:pPr>
            <a:r>
              <a:rPr lang="en-US" sz="933" dirty="0">
                <a:solidFill>
                  <a:schemeClr val="accent1"/>
                </a:solidFill>
                <a:latin typeface="+mn-lt"/>
                <a:ea typeface="Roboto" panose="02000000000000000000" pitchFamily="2" charset="0"/>
                <a:cs typeface="Kanit Light" pitchFamily="2" charset="-34"/>
              </a:rPr>
              <a:t>I</a:t>
            </a:r>
            <a:r>
              <a:rPr lang="en-US" sz="933" dirty="0">
                <a:solidFill>
                  <a:srgbClr val="64748B"/>
                </a:solidFill>
                <a:latin typeface="+mn-lt"/>
                <a:ea typeface="Roboto" panose="02000000000000000000" pitchFamily="2" charset="0"/>
                <a:cs typeface="Kanit Light" pitchFamily="2" charset="-34"/>
              </a:rPr>
              <a:t>   </a:t>
            </a:r>
            <a:r>
              <a:rPr lang="en-US" sz="933" dirty="0">
                <a:solidFill>
                  <a:schemeClr val="bg1">
                    <a:lumMod val="95000"/>
                  </a:schemeClr>
                </a:solidFill>
                <a:latin typeface="+mn-lt"/>
                <a:ea typeface="Roboto" panose="02000000000000000000" pitchFamily="2" charset="0"/>
                <a:cs typeface="Kanit Light" pitchFamily="2" charset="-34"/>
              </a:rPr>
              <a:t>www.atdi.com </a:t>
            </a:r>
          </a:p>
        </p:txBody>
      </p:sp>
    </p:spTree>
    <p:extLst>
      <p:ext uri="{BB962C8B-B14F-4D97-AF65-F5344CB8AC3E}">
        <p14:creationId xmlns:p14="http://schemas.microsoft.com/office/powerpoint/2010/main" val="25489103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ANSO">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041E31-A5EF-684A-A36D-882EB74C9C4C}"/>
              </a:ext>
            </a:extLst>
          </p:cNvPr>
          <p:cNvSpPr>
            <a:spLocks noGrp="1"/>
          </p:cNvSpPr>
          <p:nvPr>
            <p:ph type="body" sz="quarter" idx="10" hasCustomPrompt="1"/>
          </p:nvPr>
        </p:nvSpPr>
        <p:spPr>
          <a:xfrm>
            <a:off x="558700" y="2004883"/>
            <a:ext cx="6722633" cy="2487775"/>
          </a:xfrm>
          <a:prstGeom prst="rect">
            <a:avLst/>
          </a:prstGeom>
        </p:spPr>
        <p:txBody>
          <a:bodyPr lIns="0" tIns="0" rIns="0" bIns="0" anchor="b" anchorCtr="0"/>
          <a:lstStyle>
            <a:lvl1pPr marL="0" indent="0">
              <a:buNone/>
              <a:defRPr sz="4400" b="1" i="0">
                <a:solidFill>
                  <a:schemeClr val="bg1"/>
                </a:solidFill>
                <a:latin typeface="Montserrat" pitchFamily="2" charset="77"/>
              </a:defRPr>
            </a:lvl1pPr>
          </a:lstStyle>
          <a:p>
            <a:pPr lvl="0"/>
            <a:r>
              <a:rPr lang="en-GB" dirty="0"/>
              <a:t>CLICK TO EDIT MASTER TEXT STYLE</a:t>
            </a:r>
          </a:p>
        </p:txBody>
      </p:sp>
      <p:sp>
        <p:nvSpPr>
          <p:cNvPr id="5" name="Text Placeholder 2">
            <a:extLst>
              <a:ext uri="{FF2B5EF4-FFF2-40B4-BE49-F238E27FC236}">
                <a16:creationId xmlns:a16="http://schemas.microsoft.com/office/drawing/2014/main" id="{0AE93411-C716-7147-A85E-58E0E47B18CD}"/>
              </a:ext>
            </a:extLst>
          </p:cNvPr>
          <p:cNvSpPr>
            <a:spLocks noGrp="1"/>
          </p:cNvSpPr>
          <p:nvPr>
            <p:ph type="body" sz="quarter" idx="11" hasCustomPrompt="1"/>
          </p:nvPr>
        </p:nvSpPr>
        <p:spPr>
          <a:xfrm>
            <a:off x="558700" y="4724401"/>
            <a:ext cx="8835557" cy="355397"/>
          </a:xfrm>
          <a:prstGeom prst="rect">
            <a:avLst/>
          </a:prstGeom>
        </p:spPr>
        <p:txBody>
          <a:bodyPr lIns="0" tIns="0" rIns="0" bIns="0" anchor="t" anchorCtr="0"/>
          <a:lstStyle>
            <a:lvl1pPr marL="0" indent="0">
              <a:buNone/>
              <a:defRPr sz="2400" b="0" i="0">
                <a:solidFill>
                  <a:schemeClr val="bg1"/>
                </a:solidFill>
                <a:latin typeface="Montserrat" pitchFamily="2" charset="77"/>
              </a:defRPr>
            </a:lvl1pPr>
          </a:lstStyle>
          <a:p>
            <a:pPr lvl="0"/>
            <a:r>
              <a:rPr lang="en-GB" dirty="0"/>
              <a:t>Click to edit master text style [optional]</a:t>
            </a:r>
          </a:p>
        </p:txBody>
      </p:sp>
      <p:sp>
        <p:nvSpPr>
          <p:cNvPr id="9" name="Text Placeholder 2">
            <a:extLst>
              <a:ext uri="{FF2B5EF4-FFF2-40B4-BE49-F238E27FC236}">
                <a16:creationId xmlns:a16="http://schemas.microsoft.com/office/drawing/2014/main" id="{318EBDC7-E7B2-9A41-865D-BB3E5E060685}"/>
              </a:ext>
            </a:extLst>
          </p:cNvPr>
          <p:cNvSpPr>
            <a:spLocks noGrp="1"/>
          </p:cNvSpPr>
          <p:nvPr>
            <p:ph type="body" sz="quarter" idx="14" hasCustomPrompt="1"/>
          </p:nvPr>
        </p:nvSpPr>
        <p:spPr>
          <a:xfrm>
            <a:off x="558700" y="5918403"/>
            <a:ext cx="8835557" cy="355397"/>
          </a:xfrm>
          <a:prstGeom prst="rect">
            <a:avLst/>
          </a:prstGeom>
        </p:spPr>
        <p:txBody>
          <a:bodyPr lIns="0" tIns="0" rIns="0" bIns="0" anchor="b" anchorCtr="0"/>
          <a:lstStyle>
            <a:lvl1pPr marL="0" indent="0">
              <a:buNone/>
              <a:defRPr lang="en-GB" sz="1800" b="1" i="0" dirty="0">
                <a:solidFill>
                  <a:schemeClr val="accent1"/>
                </a:solidFill>
                <a:latin typeface="Montserrat" pitchFamily="2" charset="77"/>
              </a:defRPr>
            </a:lvl1pPr>
          </a:lstStyle>
          <a:p>
            <a:pPr marL="228600" lvl="0" indent="-228600"/>
            <a:r>
              <a:rPr lang="en-GB" dirty="0"/>
              <a:t>Day 00 Month 2021</a:t>
            </a:r>
          </a:p>
          <a:p>
            <a:pPr marL="228600" lvl="0" indent="-228600"/>
            <a:r>
              <a:rPr lang="en-GB" dirty="0"/>
              <a:t>00:00 – 00:00 XXX</a:t>
            </a:r>
          </a:p>
        </p:txBody>
      </p:sp>
      <p:pic>
        <p:nvPicPr>
          <p:cNvPr id="11" name="Picture 10">
            <a:extLst>
              <a:ext uri="{FF2B5EF4-FFF2-40B4-BE49-F238E27FC236}">
                <a16:creationId xmlns:a16="http://schemas.microsoft.com/office/drawing/2014/main" id="{2FD79734-775B-CB44-B36A-E3824F0646EB}"/>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408352" y="498476"/>
            <a:ext cx="8327293" cy="565987"/>
          </a:xfrm>
          <a:prstGeom prst="rect">
            <a:avLst/>
          </a:prstGeom>
        </p:spPr>
      </p:pic>
      <p:pic>
        <p:nvPicPr>
          <p:cNvPr id="6" name="Picture 5">
            <a:extLst>
              <a:ext uri="{FF2B5EF4-FFF2-40B4-BE49-F238E27FC236}">
                <a16:creationId xmlns:a16="http://schemas.microsoft.com/office/drawing/2014/main" id="{869177E0-3B4E-B415-980D-8859E84201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644500" y="510802"/>
            <a:ext cx="1574888" cy="402634"/>
          </a:xfrm>
          <a:prstGeom prst="rect">
            <a:avLst/>
          </a:prstGeom>
        </p:spPr>
      </p:pic>
    </p:spTree>
    <p:extLst>
      <p:ext uri="{BB962C8B-B14F-4D97-AF65-F5344CB8AC3E}">
        <p14:creationId xmlns:p14="http://schemas.microsoft.com/office/powerpoint/2010/main" val="25301261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ANSO-Africa">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041E31-A5EF-684A-A36D-882EB74C9C4C}"/>
              </a:ext>
            </a:extLst>
          </p:cNvPr>
          <p:cNvSpPr>
            <a:spLocks noGrp="1"/>
          </p:cNvSpPr>
          <p:nvPr>
            <p:ph type="body" sz="quarter" idx="10" hasCustomPrompt="1"/>
          </p:nvPr>
        </p:nvSpPr>
        <p:spPr>
          <a:xfrm>
            <a:off x="558700" y="2004883"/>
            <a:ext cx="6722633" cy="2487775"/>
          </a:xfrm>
          <a:prstGeom prst="rect">
            <a:avLst/>
          </a:prstGeom>
        </p:spPr>
        <p:txBody>
          <a:bodyPr lIns="0" tIns="0" rIns="0" bIns="0" anchor="b" anchorCtr="0"/>
          <a:lstStyle>
            <a:lvl1pPr marL="0" indent="0">
              <a:buNone/>
              <a:defRPr sz="4400" b="1" i="0">
                <a:solidFill>
                  <a:schemeClr val="bg1"/>
                </a:solidFill>
                <a:latin typeface="Montserrat" pitchFamily="2" charset="77"/>
              </a:defRPr>
            </a:lvl1pPr>
          </a:lstStyle>
          <a:p>
            <a:pPr lvl="0"/>
            <a:r>
              <a:rPr lang="en-GB" dirty="0"/>
              <a:t>CLICK TO EDIT MASTER TEXT STYLE</a:t>
            </a:r>
          </a:p>
        </p:txBody>
      </p:sp>
      <p:sp>
        <p:nvSpPr>
          <p:cNvPr id="5" name="Text Placeholder 2">
            <a:extLst>
              <a:ext uri="{FF2B5EF4-FFF2-40B4-BE49-F238E27FC236}">
                <a16:creationId xmlns:a16="http://schemas.microsoft.com/office/drawing/2014/main" id="{0AE93411-C716-7147-A85E-58E0E47B18CD}"/>
              </a:ext>
            </a:extLst>
          </p:cNvPr>
          <p:cNvSpPr>
            <a:spLocks noGrp="1"/>
          </p:cNvSpPr>
          <p:nvPr>
            <p:ph type="body" sz="quarter" idx="11" hasCustomPrompt="1"/>
          </p:nvPr>
        </p:nvSpPr>
        <p:spPr>
          <a:xfrm>
            <a:off x="558700" y="4724401"/>
            <a:ext cx="8835557" cy="355397"/>
          </a:xfrm>
          <a:prstGeom prst="rect">
            <a:avLst/>
          </a:prstGeom>
        </p:spPr>
        <p:txBody>
          <a:bodyPr lIns="0" tIns="0" rIns="0" bIns="0" anchor="t" anchorCtr="0"/>
          <a:lstStyle>
            <a:lvl1pPr marL="0" indent="0">
              <a:buNone/>
              <a:defRPr sz="2400" b="0" i="0">
                <a:solidFill>
                  <a:schemeClr val="bg1"/>
                </a:solidFill>
                <a:latin typeface="Montserrat" pitchFamily="2" charset="77"/>
              </a:defRPr>
            </a:lvl1pPr>
          </a:lstStyle>
          <a:p>
            <a:pPr lvl="0"/>
            <a:r>
              <a:rPr lang="en-GB" dirty="0"/>
              <a:t>Click to edit master text style [optional]</a:t>
            </a:r>
          </a:p>
        </p:txBody>
      </p:sp>
      <p:sp>
        <p:nvSpPr>
          <p:cNvPr id="9" name="Text Placeholder 2">
            <a:extLst>
              <a:ext uri="{FF2B5EF4-FFF2-40B4-BE49-F238E27FC236}">
                <a16:creationId xmlns:a16="http://schemas.microsoft.com/office/drawing/2014/main" id="{318EBDC7-E7B2-9A41-865D-BB3E5E060685}"/>
              </a:ext>
            </a:extLst>
          </p:cNvPr>
          <p:cNvSpPr>
            <a:spLocks noGrp="1"/>
          </p:cNvSpPr>
          <p:nvPr>
            <p:ph type="body" sz="quarter" idx="14" hasCustomPrompt="1"/>
          </p:nvPr>
        </p:nvSpPr>
        <p:spPr>
          <a:xfrm>
            <a:off x="558700" y="5918403"/>
            <a:ext cx="8835557" cy="355397"/>
          </a:xfrm>
          <a:prstGeom prst="rect">
            <a:avLst/>
          </a:prstGeom>
        </p:spPr>
        <p:txBody>
          <a:bodyPr lIns="0" tIns="0" rIns="0" bIns="0" anchor="b" anchorCtr="0"/>
          <a:lstStyle>
            <a:lvl1pPr marL="0" indent="0">
              <a:buNone/>
              <a:defRPr lang="en-GB" sz="1800" b="1" i="0" dirty="0">
                <a:solidFill>
                  <a:schemeClr val="accent1"/>
                </a:solidFill>
                <a:latin typeface="Montserrat" pitchFamily="2" charset="77"/>
              </a:defRPr>
            </a:lvl1pPr>
          </a:lstStyle>
          <a:p>
            <a:pPr marL="228600" lvl="0" indent="-228600"/>
            <a:r>
              <a:rPr lang="en-GB" dirty="0"/>
              <a:t>Day 00 Month 2021</a:t>
            </a:r>
          </a:p>
          <a:p>
            <a:pPr marL="228600" lvl="0" indent="-228600"/>
            <a:r>
              <a:rPr lang="en-GB" dirty="0"/>
              <a:t>00:00 – 00:00 XXX</a:t>
            </a:r>
          </a:p>
        </p:txBody>
      </p:sp>
      <p:pic>
        <p:nvPicPr>
          <p:cNvPr id="11" name="Picture 10">
            <a:extLst>
              <a:ext uri="{FF2B5EF4-FFF2-40B4-BE49-F238E27FC236}">
                <a16:creationId xmlns:a16="http://schemas.microsoft.com/office/drawing/2014/main" id="{2FD79734-775B-CB44-B36A-E3824F0646E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08349" y="498476"/>
            <a:ext cx="8327300" cy="565987"/>
          </a:xfrm>
          <a:prstGeom prst="rect">
            <a:avLst/>
          </a:prstGeom>
        </p:spPr>
      </p:pic>
    </p:spTree>
    <p:extLst>
      <p:ext uri="{BB962C8B-B14F-4D97-AF65-F5344CB8AC3E}">
        <p14:creationId xmlns:p14="http://schemas.microsoft.com/office/powerpoint/2010/main" val="25369195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ANSO-Europe">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041E31-A5EF-684A-A36D-882EB74C9C4C}"/>
              </a:ext>
            </a:extLst>
          </p:cNvPr>
          <p:cNvSpPr>
            <a:spLocks noGrp="1"/>
          </p:cNvSpPr>
          <p:nvPr>
            <p:ph type="body" sz="quarter" idx="10" hasCustomPrompt="1"/>
          </p:nvPr>
        </p:nvSpPr>
        <p:spPr>
          <a:xfrm>
            <a:off x="558700" y="2004883"/>
            <a:ext cx="6722633" cy="2487775"/>
          </a:xfrm>
          <a:prstGeom prst="rect">
            <a:avLst/>
          </a:prstGeom>
        </p:spPr>
        <p:txBody>
          <a:bodyPr lIns="0" tIns="0" rIns="0" bIns="0" anchor="b" anchorCtr="0"/>
          <a:lstStyle>
            <a:lvl1pPr marL="0" indent="0">
              <a:buNone/>
              <a:defRPr sz="4400" b="1" i="0">
                <a:solidFill>
                  <a:schemeClr val="bg1"/>
                </a:solidFill>
                <a:latin typeface="Montserrat" pitchFamily="2" charset="77"/>
              </a:defRPr>
            </a:lvl1pPr>
          </a:lstStyle>
          <a:p>
            <a:pPr lvl="0"/>
            <a:r>
              <a:rPr lang="en-GB" dirty="0"/>
              <a:t>CLICK TO EDIT MASTER TEXT STYLE</a:t>
            </a:r>
          </a:p>
        </p:txBody>
      </p:sp>
      <p:sp>
        <p:nvSpPr>
          <p:cNvPr id="5" name="Text Placeholder 2">
            <a:extLst>
              <a:ext uri="{FF2B5EF4-FFF2-40B4-BE49-F238E27FC236}">
                <a16:creationId xmlns:a16="http://schemas.microsoft.com/office/drawing/2014/main" id="{0AE93411-C716-7147-A85E-58E0E47B18CD}"/>
              </a:ext>
            </a:extLst>
          </p:cNvPr>
          <p:cNvSpPr>
            <a:spLocks noGrp="1"/>
          </p:cNvSpPr>
          <p:nvPr>
            <p:ph type="body" sz="quarter" idx="11" hasCustomPrompt="1"/>
          </p:nvPr>
        </p:nvSpPr>
        <p:spPr>
          <a:xfrm>
            <a:off x="558700" y="4724401"/>
            <a:ext cx="8835557" cy="355397"/>
          </a:xfrm>
          <a:prstGeom prst="rect">
            <a:avLst/>
          </a:prstGeom>
        </p:spPr>
        <p:txBody>
          <a:bodyPr lIns="0" tIns="0" rIns="0" bIns="0" anchor="t" anchorCtr="0"/>
          <a:lstStyle>
            <a:lvl1pPr marL="0" indent="0">
              <a:buNone/>
              <a:defRPr sz="2400" b="0" i="0">
                <a:solidFill>
                  <a:schemeClr val="bg1"/>
                </a:solidFill>
                <a:latin typeface="Montserrat" pitchFamily="2" charset="77"/>
              </a:defRPr>
            </a:lvl1pPr>
          </a:lstStyle>
          <a:p>
            <a:pPr lvl="0"/>
            <a:r>
              <a:rPr lang="en-GB" dirty="0"/>
              <a:t>Click to edit master text style [optional]</a:t>
            </a:r>
          </a:p>
        </p:txBody>
      </p:sp>
      <p:sp>
        <p:nvSpPr>
          <p:cNvPr id="9" name="Text Placeholder 2">
            <a:extLst>
              <a:ext uri="{FF2B5EF4-FFF2-40B4-BE49-F238E27FC236}">
                <a16:creationId xmlns:a16="http://schemas.microsoft.com/office/drawing/2014/main" id="{318EBDC7-E7B2-9A41-865D-BB3E5E060685}"/>
              </a:ext>
            </a:extLst>
          </p:cNvPr>
          <p:cNvSpPr>
            <a:spLocks noGrp="1"/>
          </p:cNvSpPr>
          <p:nvPr>
            <p:ph type="body" sz="quarter" idx="14" hasCustomPrompt="1"/>
          </p:nvPr>
        </p:nvSpPr>
        <p:spPr>
          <a:xfrm>
            <a:off x="558700" y="5918403"/>
            <a:ext cx="8835557" cy="355397"/>
          </a:xfrm>
          <a:prstGeom prst="rect">
            <a:avLst/>
          </a:prstGeom>
        </p:spPr>
        <p:txBody>
          <a:bodyPr lIns="0" tIns="0" rIns="0" bIns="0" anchor="b" anchorCtr="0"/>
          <a:lstStyle>
            <a:lvl1pPr marL="0" indent="0">
              <a:buNone/>
              <a:defRPr lang="en-GB" sz="1800" b="1" i="0" dirty="0">
                <a:solidFill>
                  <a:schemeClr val="accent1"/>
                </a:solidFill>
                <a:latin typeface="Montserrat" pitchFamily="2" charset="77"/>
              </a:defRPr>
            </a:lvl1pPr>
          </a:lstStyle>
          <a:p>
            <a:pPr marL="228600" lvl="0" indent="-228600"/>
            <a:r>
              <a:rPr lang="en-GB" dirty="0"/>
              <a:t>Day 00 Month 2021</a:t>
            </a:r>
          </a:p>
          <a:p>
            <a:pPr marL="228600" lvl="0" indent="-228600"/>
            <a:r>
              <a:rPr lang="en-GB" dirty="0"/>
              <a:t>00:00 – 00:00 XXX</a:t>
            </a:r>
          </a:p>
        </p:txBody>
      </p:sp>
      <p:pic>
        <p:nvPicPr>
          <p:cNvPr id="11" name="Picture 10">
            <a:extLst>
              <a:ext uri="{FF2B5EF4-FFF2-40B4-BE49-F238E27FC236}">
                <a16:creationId xmlns:a16="http://schemas.microsoft.com/office/drawing/2014/main" id="{2FD79734-775B-CB44-B36A-E3824F0646EB}"/>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408352" y="498476"/>
            <a:ext cx="8327293" cy="565987"/>
          </a:xfrm>
          <a:prstGeom prst="rect">
            <a:avLst/>
          </a:prstGeom>
        </p:spPr>
      </p:pic>
    </p:spTree>
    <p:extLst>
      <p:ext uri="{BB962C8B-B14F-4D97-AF65-F5344CB8AC3E}">
        <p14:creationId xmlns:p14="http://schemas.microsoft.com/office/powerpoint/2010/main" val="1263319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ANSO-Latin_America and_Caribbea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041E31-A5EF-684A-A36D-882EB74C9C4C}"/>
              </a:ext>
            </a:extLst>
          </p:cNvPr>
          <p:cNvSpPr>
            <a:spLocks noGrp="1"/>
          </p:cNvSpPr>
          <p:nvPr>
            <p:ph type="body" sz="quarter" idx="10" hasCustomPrompt="1"/>
          </p:nvPr>
        </p:nvSpPr>
        <p:spPr>
          <a:xfrm>
            <a:off x="558700" y="2004883"/>
            <a:ext cx="6722633" cy="2487775"/>
          </a:xfrm>
          <a:prstGeom prst="rect">
            <a:avLst/>
          </a:prstGeom>
        </p:spPr>
        <p:txBody>
          <a:bodyPr lIns="0" tIns="0" rIns="0" bIns="0" anchor="b" anchorCtr="0"/>
          <a:lstStyle>
            <a:lvl1pPr marL="0" indent="0">
              <a:buNone/>
              <a:defRPr sz="4400" b="1" i="0">
                <a:solidFill>
                  <a:schemeClr val="bg1"/>
                </a:solidFill>
                <a:latin typeface="Montserrat" pitchFamily="2" charset="77"/>
              </a:defRPr>
            </a:lvl1pPr>
          </a:lstStyle>
          <a:p>
            <a:pPr lvl="0"/>
            <a:r>
              <a:rPr lang="en-GB" dirty="0"/>
              <a:t>CLICK TO EDIT MASTER TEXT STYLE</a:t>
            </a:r>
          </a:p>
        </p:txBody>
      </p:sp>
      <p:sp>
        <p:nvSpPr>
          <p:cNvPr id="5" name="Text Placeholder 2">
            <a:extLst>
              <a:ext uri="{FF2B5EF4-FFF2-40B4-BE49-F238E27FC236}">
                <a16:creationId xmlns:a16="http://schemas.microsoft.com/office/drawing/2014/main" id="{0AE93411-C716-7147-A85E-58E0E47B18CD}"/>
              </a:ext>
            </a:extLst>
          </p:cNvPr>
          <p:cNvSpPr>
            <a:spLocks noGrp="1"/>
          </p:cNvSpPr>
          <p:nvPr>
            <p:ph type="body" sz="quarter" idx="11" hasCustomPrompt="1"/>
          </p:nvPr>
        </p:nvSpPr>
        <p:spPr>
          <a:xfrm>
            <a:off x="558700" y="4724401"/>
            <a:ext cx="8835557" cy="355397"/>
          </a:xfrm>
          <a:prstGeom prst="rect">
            <a:avLst/>
          </a:prstGeom>
        </p:spPr>
        <p:txBody>
          <a:bodyPr lIns="0" tIns="0" rIns="0" bIns="0" anchor="t" anchorCtr="0"/>
          <a:lstStyle>
            <a:lvl1pPr marL="0" indent="0">
              <a:buNone/>
              <a:defRPr sz="2400" b="0" i="0">
                <a:solidFill>
                  <a:schemeClr val="bg1"/>
                </a:solidFill>
                <a:latin typeface="Montserrat" pitchFamily="2" charset="77"/>
              </a:defRPr>
            </a:lvl1pPr>
          </a:lstStyle>
          <a:p>
            <a:pPr lvl="0"/>
            <a:r>
              <a:rPr lang="en-GB" dirty="0"/>
              <a:t>Click to edit master text style [optional]</a:t>
            </a:r>
          </a:p>
        </p:txBody>
      </p:sp>
      <p:sp>
        <p:nvSpPr>
          <p:cNvPr id="9" name="Text Placeholder 2">
            <a:extLst>
              <a:ext uri="{FF2B5EF4-FFF2-40B4-BE49-F238E27FC236}">
                <a16:creationId xmlns:a16="http://schemas.microsoft.com/office/drawing/2014/main" id="{318EBDC7-E7B2-9A41-865D-BB3E5E060685}"/>
              </a:ext>
            </a:extLst>
          </p:cNvPr>
          <p:cNvSpPr>
            <a:spLocks noGrp="1"/>
          </p:cNvSpPr>
          <p:nvPr>
            <p:ph type="body" sz="quarter" idx="14" hasCustomPrompt="1"/>
          </p:nvPr>
        </p:nvSpPr>
        <p:spPr>
          <a:xfrm>
            <a:off x="558700" y="5918403"/>
            <a:ext cx="8835557" cy="355397"/>
          </a:xfrm>
          <a:prstGeom prst="rect">
            <a:avLst/>
          </a:prstGeom>
        </p:spPr>
        <p:txBody>
          <a:bodyPr lIns="0" tIns="0" rIns="0" bIns="0" anchor="b" anchorCtr="0"/>
          <a:lstStyle>
            <a:lvl1pPr marL="0" indent="0">
              <a:buNone/>
              <a:defRPr lang="en-GB" sz="1800" b="1" i="0" dirty="0">
                <a:solidFill>
                  <a:schemeClr val="accent1"/>
                </a:solidFill>
                <a:latin typeface="Montserrat" pitchFamily="2" charset="77"/>
              </a:defRPr>
            </a:lvl1pPr>
          </a:lstStyle>
          <a:p>
            <a:pPr marL="228600" lvl="0" indent="-228600"/>
            <a:r>
              <a:rPr lang="en-GB" dirty="0"/>
              <a:t>Day 00 Month 2021</a:t>
            </a:r>
          </a:p>
          <a:p>
            <a:pPr marL="228600" lvl="0" indent="-228600"/>
            <a:r>
              <a:rPr lang="en-GB" dirty="0"/>
              <a:t>00:00 – 00:00 XXX</a:t>
            </a:r>
          </a:p>
        </p:txBody>
      </p:sp>
      <p:pic>
        <p:nvPicPr>
          <p:cNvPr id="11" name="Picture 10">
            <a:extLst>
              <a:ext uri="{FF2B5EF4-FFF2-40B4-BE49-F238E27FC236}">
                <a16:creationId xmlns:a16="http://schemas.microsoft.com/office/drawing/2014/main" id="{2FD79734-775B-CB44-B36A-E3824F0646EB}"/>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408352" y="498476"/>
            <a:ext cx="8327293" cy="565987"/>
          </a:xfrm>
          <a:prstGeom prst="rect">
            <a:avLst/>
          </a:prstGeom>
        </p:spPr>
      </p:pic>
    </p:spTree>
    <p:extLst>
      <p:ext uri="{BB962C8B-B14F-4D97-AF65-F5344CB8AC3E}">
        <p14:creationId xmlns:p14="http://schemas.microsoft.com/office/powerpoint/2010/main" val="36311865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ANSO-Middle_Eas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041E31-A5EF-684A-A36D-882EB74C9C4C}"/>
              </a:ext>
            </a:extLst>
          </p:cNvPr>
          <p:cNvSpPr>
            <a:spLocks noGrp="1"/>
          </p:cNvSpPr>
          <p:nvPr>
            <p:ph type="body" sz="quarter" idx="10" hasCustomPrompt="1"/>
          </p:nvPr>
        </p:nvSpPr>
        <p:spPr>
          <a:xfrm>
            <a:off x="558700" y="2004883"/>
            <a:ext cx="6722633" cy="2487775"/>
          </a:xfrm>
          <a:prstGeom prst="rect">
            <a:avLst/>
          </a:prstGeom>
        </p:spPr>
        <p:txBody>
          <a:bodyPr lIns="0" tIns="0" rIns="0" bIns="0" anchor="b" anchorCtr="0"/>
          <a:lstStyle>
            <a:lvl1pPr marL="0" indent="0">
              <a:buNone/>
              <a:defRPr sz="4400" b="1" i="0">
                <a:solidFill>
                  <a:schemeClr val="bg1"/>
                </a:solidFill>
                <a:latin typeface="Montserrat" pitchFamily="2" charset="77"/>
              </a:defRPr>
            </a:lvl1pPr>
          </a:lstStyle>
          <a:p>
            <a:pPr lvl="0"/>
            <a:r>
              <a:rPr lang="en-GB" dirty="0"/>
              <a:t>CLICK TO EDIT MASTER TEXT STYLE</a:t>
            </a:r>
          </a:p>
        </p:txBody>
      </p:sp>
      <p:sp>
        <p:nvSpPr>
          <p:cNvPr id="5" name="Text Placeholder 2">
            <a:extLst>
              <a:ext uri="{FF2B5EF4-FFF2-40B4-BE49-F238E27FC236}">
                <a16:creationId xmlns:a16="http://schemas.microsoft.com/office/drawing/2014/main" id="{0AE93411-C716-7147-A85E-58E0E47B18CD}"/>
              </a:ext>
            </a:extLst>
          </p:cNvPr>
          <p:cNvSpPr>
            <a:spLocks noGrp="1"/>
          </p:cNvSpPr>
          <p:nvPr>
            <p:ph type="body" sz="quarter" idx="11" hasCustomPrompt="1"/>
          </p:nvPr>
        </p:nvSpPr>
        <p:spPr>
          <a:xfrm>
            <a:off x="558700" y="4724401"/>
            <a:ext cx="8835557" cy="355397"/>
          </a:xfrm>
          <a:prstGeom prst="rect">
            <a:avLst/>
          </a:prstGeom>
        </p:spPr>
        <p:txBody>
          <a:bodyPr lIns="0" tIns="0" rIns="0" bIns="0" anchor="t" anchorCtr="0"/>
          <a:lstStyle>
            <a:lvl1pPr marL="0" indent="0">
              <a:buNone/>
              <a:defRPr sz="2400" b="0" i="0">
                <a:solidFill>
                  <a:schemeClr val="bg1"/>
                </a:solidFill>
                <a:latin typeface="Montserrat" pitchFamily="2" charset="77"/>
              </a:defRPr>
            </a:lvl1pPr>
          </a:lstStyle>
          <a:p>
            <a:pPr lvl="0"/>
            <a:r>
              <a:rPr lang="en-GB" dirty="0"/>
              <a:t>Click to edit master text style [optional]</a:t>
            </a:r>
          </a:p>
        </p:txBody>
      </p:sp>
      <p:sp>
        <p:nvSpPr>
          <p:cNvPr id="9" name="Text Placeholder 2">
            <a:extLst>
              <a:ext uri="{FF2B5EF4-FFF2-40B4-BE49-F238E27FC236}">
                <a16:creationId xmlns:a16="http://schemas.microsoft.com/office/drawing/2014/main" id="{318EBDC7-E7B2-9A41-865D-BB3E5E060685}"/>
              </a:ext>
            </a:extLst>
          </p:cNvPr>
          <p:cNvSpPr>
            <a:spLocks noGrp="1"/>
          </p:cNvSpPr>
          <p:nvPr>
            <p:ph type="body" sz="quarter" idx="14" hasCustomPrompt="1"/>
          </p:nvPr>
        </p:nvSpPr>
        <p:spPr>
          <a:xfrm>
            <a:off x="558700" y="5918403"/>
            <a:ext cx="8835557" cy="355397"/>
          </a:xfrm>
          <a:prstGeom prst="rect">
            <a:avLst/>
          </a:prstGeom>
        </p:spPr>
        <p:txBody>
          <a:bodyPr lIns="0" tIns="0" rIns="0" bIns="0" anchor="b" anchorCtr="0"/>
          <a:lstStyle>
            <a:lvl1pPr marL="0" indent="0">
              <a:buNone/>
              <a:defRPr lang="en-GB" sz="1800" b="1" i="0" dirty="0">
                <a:solidFill>
                  <a:schemeClr val="accent1"/>
                </a:solidFill>
                <a:latin typeface="Montserrat" pitchFamily="2" charset="77"/>
              </a:defRPr>
            </a:lvl1pPr>
          </a:lstStyle>
          <a:p>
            <a:pPr marL="228600" lvl="0" indent="-228600"/>
            <a:r>
              <a:rPr lang="en-GB" dirty="0"/>
              <a:t>Day 00 Month 2021</a:t>
            </a:r>
          </a:p>
          <a:p>
            <a:pPr marL="228600" lvl="0" indent="-228600"/>
            <a:r>
              <a:rPr lang="en-GB" dirty="0"/>
              <a:t>00:00 – 00:00 XXX</a:t>
            </a:r>
          </a:p>
        </p:txBody>
      </p:sp>
      <p:pic>
        <p:nvPicPr>
          <p:cNvPr id="11" name="Picture 10">
            <a:extLst>
              <a:ext uri="{FF2B5EF4-FFF2-40B4-BE49-F238E27FC236}">
                <a16:creationId xmlns:a16="http://schemas.microsoft.com/office/drawing/2014/main" id="{2FD79734-775B-CB44-B36A-E3824F0646EB}"/>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408352" y="498476"/>
            <a:ext cx="8327293" cy="565987"/>
          </a:xfrm>
          <a:prstGeom prst="rect">
            <a:avLst/>
          </a:prstGeom>
        </p:spPr>
      </p:pic>
    </p:spTree>
    <p:extLst>
      <p:ext uri="{BB962C8B-B14F-4D97-AF65-F5344CB8AC3E}">
        <p14:creationId xmlns:p14="http://schemas.microsoft.com/office/powerpoint/2010/main" val="41543415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ANSO-Safety">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041E31-A5EF-684A-A36D-882EB74C9C4C}"/>
              </a:ext>
            </a:extLst>
          </p:cNvPr>
          <p:cNvSpPr>
            <a:spLocks noGrp="1"/>
          </p:cNvSpPr>
          <p:nvPr>
            <p:ph type="body" sz="quarter" idx="10" hasCustomPrompt="1"/>
          </p:nvPr>
        </p:nvSpPr>
        <p:spPr>
          <a:xfrm>
            <a:off x="558700" y="2004883"/>
            <a:ext cx="6722633" cy="2487775"/>
          </a:xfrm>
          <a:prstGeom prst="rect">
            <a:avLst/>
          </a:prstGeom>
        </p:spPr>
        <p:txBody>
          <a:bodyPr lIns="0" tIns="0" rIns="0" bIns="0" anchor="b" anchorCtr="0"/>
          <a:lstStyle>
            <a:lvl1pPr marL="0" indent="0">
              <a:buNone/>
              <a:defRPr sz="4400" b="1" i="0">
                <a:solidFill>
                  <a:schemeClr val="bg1"/>
                </a:solidFill>
                <a:latin typeface="Montserrat" pitchFamily="2" charset="77"/>
              </a:defRPr>
            </a:lvl1pPr>
          </a:lstStyle>
          <a:p>
            <a:pPr lvl="0"/>
            <a:r>
              <a:rPr lang="en-GB" dirty="0"/>
              <a:t>CLICK TO EDIT MASTER TEXT STYLE</a:t>
            </a:r>
          </a:p>
        </p:txBody>
      </p:sp>
      <p:sp>
        <p:nvSpPr>
          <p:cNvPr id="5" name="Text Placeholder 2">
            <a:extLst>
              <a:ext uri="{FF2B5EF4-FFF2-40B4-BE49-F238E27FC236}">
                <a16:creationId xmlns:a16="http://schemas.microsoft.com/office/drawing/2014/main" id="{0AE93411-C716-7147-A85E-58E0E47B18CD}"/>
              </a:ext>
            </a:extLst>
          </p:cNvPr>
          <p:cNvSpPr>
            <a:spLocks noGrp="1"/>
          </p:cNvSpPr>
          <p:nvPr>
            <p:ph type="body" sz="quarter" idx="11" hasCustomPrompt="1"/>
          </p:nvPr>
        </p:nvSpPr>
        <p:spPr>
          <a:xfrm>
            <a:off x="558700" y="4724401"/>
            <a:ext cx="8835557" cy="355397"/>
          </a:xfrm>
          <a:prstGeom prst="rect">
            <a:avLst/>
          </a:prstGeom>
        </p:spPr>
        <p:txBody>
          <a:bodyPr lIns="0" tIns="0" rIns="0" bIns="0" anchor="t" anchorCtr="0"/>
          <a:lstStyle>
            <a:lvl1pPr marL="0" indent="0">
              <a:buNone/>
              <a:defRPr sz="2400" b="0" i="0">
                <a:solidFill>
                  <a:schemeClr val="bg1"/>
                </a:solidFill>
                <a:latin typeface="Montserrat" pitchFamily="2" charset="77"/>
              </a:defRPr>
            </a:lvl1pPr>
          </a:lstStyle>
          <a:p>
            <a:pPr lvl="0"/>
            <a:r>
              <a:rPr lang="en-GB" dirty="0"/>
              <a:t>Click to edit master text style [optional]</a:t>
            </a:r>
          </a:p>
        </p:txBody>
      </p:sp>
      <p:sp>
        <p:nvSpPr>
          <p:cNvPr id="9" name="Text Placeholder 2">
            <a:extLst>
              <a:ext uri="{FF2B5EF4-FFF2-40B4-BE49-F238E27FC236}">
                <a16:creationId xmlns:a16="http://schemas.microsoft.com/office/drawing/2014/main" id="{318EBDC7-E7B2-9A41-865D-BB3E5E060685}"/>
              </a:ext>
            </a:extLst>
          </p:cNvPr>
          <p:cNvSpPr>
            <a:spLocks noGrp="1"/>
          </p:cNvSpPr>
          <p:nvPr>
            <p:ph type="body" sz="quarter" idx="14" hasCustomPrompt="1"/>
          </p:nvPr>
        </p:nvSpPr>
        <p:spPr>
          <a:xfrm>
            <a:off x="558700" y="5918403"/>
            <a:ext cx="8835557" cy="355397"/>
          </a:xfrm>
          <a:prstGeom prst="rect">
            <a:avLst/>
          </a:prstGeom>
        </p:spPr>
        <p:txBody>
          <a:bodyPr lIns="0" tIns="0" rIns="0" bIns="0" anchor="b" anchorCtr="0"/>
          <a:lstStyle>
            <a:lvl1pPr marL="0" indent="0">
              <a:buNone/>
              <a:defRPr lang="en-GB" sz="1800" b="1" i="0" dirty="0">
                <a:solidFill>
                  <a:schemeClr val="accent1"/>
                </a:solidFill>
                <a:latin typeface="Montserrat" pitchFamily="2" charset="77"/>
              </a:defRPr>
            </a:lvl1pPr>
          </a:lstStyle>
          <a:p>
            <a:pPr marL="228600" lvl="0" indent="-228600"/>
            <a:r>
              <a:rPr lang="en-GB" dirty="0"/>
              <a:t>Day 00 Month 2021</a:t>
            </a:r>
          </a:p>
          <a:p>
            <a:pPr marL="228600" lvl="0" indent="-228600"/>
            <a:r>
              <a:rPr lang="en-GB" dirty="0"/>
              <a:t>00:00 – 00:00 XXX</a:t>
            </a:r>
          </a:p>
        </p:txBody>
      </p:sp>
      <p:pic>
        <p:nvPicPr>
          <p:cNvPr id="11" name="Picture 10">
            <a:extLst>
              <a:ext uri="{FF2B5EF4-FFF2-40B4-BE49-F238E27FC236}">
                <a16:creationId xmlns:a16="http://schemas.microsoft.com/office/drawing/2014/main" id="{2FD79734-775B-CB44-B36A-E3824F0646EB}"/>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408352" y="498476"/>
            <a:ext cx="8327293" cy="565986"/>
          </a:xfrm>
          <a:prstGeom prst="rect">
            <a:avLst/>
          </a:prstGeom>
        </p:spPr>
      </p:pic>
    </p:spTree>
    <p:extLst>
      <p:ext uri="{BB962C8B-B14F-4D97-AF65-F5344CB8AC3E}">
        <p14:creationId xmlns:p14="http://schemas.microsoft.com/office/powerpoint/2010/main" val="16669349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ANSO-Operations">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041E31-A5EF-684A-A36D-882EB74C9C4C}"/>
              </a:ext>
            </a:extLst>
          </p:cNvPr>
          <p:cNvSpPr>
            <a:spLocks noGrp="1"/>
          </p:cNvSpPr>
          <p:nvPr>
            <p:ph type="body" sz="quarter" idx="10" hasCustomPrompt="1"/>
          </p:nvPr>
        </p:nvSpPr>
        <p:spPr>
          <a:xfrm>
            <a:off x="558700" y="2004883"/>
            <a:ext cx="6722633" cy="2487775"/>
          </a:xfrm>
          <a:prstGeom prst="rect">
            <a:avLst/>
          </a:prstGeom>
        </p:spPr>
        <p:txBody>
          <a:bodyPr lIns="0" tIns="0" rIns="0" bIns="0" anchor="b" anchorCtr="0"/>
          <a:lstStyle>
            <a:lvl1pPr marL="0" indent="0">
              <a:buNone/>
              <a:defRPr sz="4400" b="1" i="0">
                <a:solidFill>
                  <a:schemeClr val="bg1"/>
                </a:solidFill>
                <a:latin typeface="Montserrat" pitchFamily="2" charset="77"/>
              </a:defRPr>
            </a:lvl1pPr>
          </a:lstStyle>
          <a:p>
            <a:pPr lvl="0"/>
            <a:r>
              <a:rPr lang="en-GB" dirty="0"/>
              <a:t>CLICK TO EDIT MASTER TEXT STYLE</a:t>
            </a:r>
          </a:p>
        </p:txBody>
      </p:sp>
      <p:sp>
        <p:nvSpPr>
          <p:cNvPr id="5" name="Text Placeholder 2">
            <a:extLst>
              <a:ext uri="{FF2B5EF4-FFF2-40B4-BE49-F238E27FC236}">
                <a16:creationId xmlns:a16="http://schemas.microsoft.com/office/drawing/2014/main" id="{0AE93411-C716-7147-A85E-58E0E47B18CD}"/>
              </a:ext>
            </a:extLst>
          </p:cNvPr>
          <p:cNvSpPr>
            <a:spLocks noGrp="1"/>
          </p:cNvSpPr>
          <p:nvPr>
            <p:ph type="body" sz="quarter" idx="11" hasCustomPrompt="1"/>
          </p:nvPr>
        </p:nvSpPr>
        <p:spPr>
          <a:xfrm>
            <a:off x="558700" y="4724401"/>
            <a:ext cx="8835557" cy="355397"/>
          </a:xfrm>
          <a:prstGeom prst="rect">
            <a:avLst/>
          </a:prstGeom>
        </p:spPr>
        <p:txBody>
          <a:bodyPr lIns="0" tIns="0" rIns="0" bIns="0" anchor="t" anchorCtr="0"/>
          <a:lstStyle>
            <a:lvl1pPr marL="0" indent="0">
              <a:buNone/>
              <a:defRPr sz="2400" b="0" i="0">
                <a:solidFill>
                  <a:schemeClr val="bg1"/>
                </a:solidFill>
                <a:latin typeface="Montserrat" pitchFamily="2" charset="77"/>
              </a:defRPr>
            </a:lvl1pPr>
          </a:lstStyle>
          <a:p>
            <a:pPr lvl="0"/>
            <a:r>
              <a:rPr lang="en-GB" dirty="0"/>
              <a:t>Click to edit master text style [optional]</a:t>
            </a:r>
          </a:p>
        </p:txBody>
      </p:sp>
      <p:sp>
        <p:nvSpPr>
          <p:cNvPr id="9" name="Text Placeholder 2">
            <a:extLst>
              <a:ext uri="{FF2B5EF4-FFF2-40B4-BE49-F238E27FC236}">
                <a16:creationId xmlns:a16="http://schemas.microsoft.com/office/drawing/2014/main" id="{318EBDC7-E7B2-9A41-865D-BB3E5E060685}"/>
              </a:ext>
            </a:extLst>
          </p:cNvPr>
          <p:cNvSpPr>
            <a:spLocks noGrp="1"/>
          </p:cNvSpPr>
          <p:nvPr>
            <p:ph type="body" sz="quarter" idx="14" hasCustomPrompt="1"/>
          </p:nvPr>
        </p:nvSpPr>
        <p:spPr>
          <a:xfrm>
            <a:off x="558700" y="5918403"/>
            <a:ext cx="8835557" cy="355397"/>
          </a:xfrm>
          <a:prstGeom prst="rect">
            <a:avLst/>
          </a:prstGeom>
        </p:spPr>
        <p:txBody>
          <a:bodyPr lIns="0" tIns="0" rIns="0" bIns="0" anchor="b" anchorCtr="0"/>
          <a:lstStyle>
            <a:lvl1pPr marL="0" indent="0">
              <a:buNone/>
              <a:defRPr lang="en-GB" sz="1800" b="1" i="0" dirty="0">
                <a:solidFill>
                  <a:schemeClr val="accent1"/>
                </a:solidFill>
                <a:latin typeface="Montserrat" pitchFamily="2" charset="77"/>
              </a:defRPr>
            </a:lvl1pPr>
          </a:lstStyle>
          <a:p>
            <a:pPr marL="228600" lvl="0" indent="-228600"/>
            <a:r>
              <a:rPr lang="en-GB" dirty="0"/>
              <a:t>Day 00 Month 2021</a:t>
            </a:r>
          </a:p>
          <a:p>
            <a:pPr marL="228600" lvl="0" indent="-228600"/>
            <a:r>
              <a:rPr lang="en-GB" dirty="0"/>
              <a:t>00:00 – 00:00 XXX</a:t>
            </a:r>
          </a:p>
        </p:txBody>
      </p:sp>
      <p:pic>
        <p:nvPicPr>
          <p:cNvPr id="11" name="Picture 10">
            <a:extLst>
              <a:ext uri="{FF2B5EF4-FFF2-40B4-BE49-F238E27FC236}">
                <a16:creationId xmlns:a16="http://schemas.microsoft.com/office/drawing/2014/main" id="{2FD79734-775B-CB44-B36A-E3824F0646EB}"/>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408352" y="498476"/>
            <a:ext cx="8327293" cy="565986"/>
          </a:xfrm>
          <a:prstGeom prst="rect">
            <a:avLst/>
          </a:prstGeom>
        </p:spPr>
      </p:pic>
    </p:spTree>
    <p:extLst>
      <p:ext uri="{BB962C8B-B14F-4D97-AF65-F5344CB8AC3E}">
        <p14:creationId xmlns:p14="http://schemas.microsoft.com/office/powerpoint/2010/main" val="39493853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ANSO-Strategy_and_Integrati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041E31-A5EF-684A-A36D-882EB74C9C4C}"/>
              </a:ext>
            </a:extLst>
          </p:cNvPr>
          <p:cNvSpPr>
            <a:spLocks noGrp="1"/>
          </p:cNvSpPr>
          <p:nvPr>
            <p:ph type="body" sz="quarter" idx="10" hasCustomPrompt="1"/>
          </p:nvPr>
        </p:nvSpPr>
        <p:spPr>
          <a:xfrm>
            <a:off x="558700" y="2004883"/>
            <a:ext cx="6722633" cy="2487775"/>
          </a:xfrm>
          <a:prstGeom prst="rect">
            <a:avLst/>
          </a:prstGeom>
        </p:spPr>
        <p:txBody>
          <a:bodyPr lIns="0" tIns="0" rIns="0" bIns="0" anchor="b" anchorCtr="0"/>
          <a:lstStyle>
            <a:lvl1pPr marL="0" indent="0">
              <a:buNone/>
              <a:defRPr sz="4400" b="1" i="0">
                <a:solidFill>
                  <a:schemeClr val="bg1"/>
                </a:solidFill>
                <a:latin typeface="Montserrat" pitchFamily="2" charset="77"/>
              </a:defRPr>
            </a:lvl1pPr>
          </a:lstStyle>
          <a:p>
            <a:pPr lvl="0"/>
            <a:r>
              <a:rPr lang="en-GB" dirty="0"/>
              <a:t>CLICK TO EDIT MASTER TEXT STYLE</a:t>
            </a:r>
          </a:p>
        </p:txBody>
      </p:sp>
      <p:sp>
        <p:nvSpPr>
          <p:cNvPr id="5" name="Text Placeholder 2">
            <a:extLst>
              <a:ext uri="{FF2B5EF4-FFF2-40B4-BE49-F238E27FC236}">
                <a16:creationId xmlns:a16="http://schemas.microsoft.com/office/drawing/2014/main" id="{0AE93411-C716-7147-A85E-58E0E47B18CD}"/>
              </a:ext>
            </a:extLst>
          </p:cNvPr>
          <p:cNvSpPr>
            <a:spLocks noGrp="1"/>
          </p:cNvSpPr>
          <p:nvPr>
            <p:ph type="body" sz="quarter" idx="11" hasCustomPrompt="1"/>
          </p:nvPr>
        </p:nvSpPr>
        <p:spPr>
          <a:xfrm>
            <a:off x="558700" y="4724401"/>
            <a:ext cx="8835557" cy="355397"/>
          </a:xfrm>
          <a:prstGeom prst="rect">
            <a:avLst/>
          </a:prstGeom>
        </p:spPr>
        <p:txBody>
          <a:bodyPr lIns="0" tIns="0" rIns="0" bIns="0" anchor="t" anchorCtr="0"/>
          <a:lstStyle>
            <a:lvl1pPr marL="0" indent="0">
              <a:buNone/>
              <a:defRPr sz="2400" b="0" i="0">
                <a:solidFill>
                  <a:schemeClr val="bg1"/>
                </a:solidFill>
                <a:latin typeface="Montserrat" pitchFamily="2" charset="77"/>
              </a:defRPr>
            </a:lvl1pPr>
          </a:lstStyle>
          <a:p>
            <a:pPr lvl="0"/>
            <a:r>
              <a:rPr lang="en-GB" dirty="0"/>
              <a:t>Click to edit master text style [optional]</a:t>
            </a:r>
          </a:p>
        </p:txBody>
      </p:sp>
      <p:sp>
        <p:nvSpPr>
          <p:cNvPr id="9" name="Text Placeholder 2">
            <a:extLst>
              <a:ext uri="{FF2B5EF4-FFF2-40B4-BE49-F238E27FC236}">
                <a16:creationId xmlns:a16="http://schemas.microsoft.com/office/drawing/2014/main" id="{318EBDC7-E7B2-9A41-865D-BB3E5E060685}"/>
              </a:ext>
            </a:extLst>
          </p:cNvPr>
          <p:cNvSpPr>
            <a:spLocks noGrp="1"/>
          </p:cNvSpPr>
          <p:nvPr>
            <p:ph type="body" sz="quarter" idx="14" hasCustomPrompt="1"/>
          </p:nvPr>
        </p:nvSpPr>
        <p:spPr>
          <a:xfrm>
            <a:off x="558700" y="5918403"/>
            <a:ext cx="8835557" cy="355397"/>
          </a:xfrm>
          <a:prstGeom prst="rect">
            <a:avLst/>
          </a:prstGeom>
        </p:spPr>
        <p:txBody>
          <a:bodyPr lIns="0" tIns="0" rIns="0" bIns="0" anchor="b" anchorCtr="0"/>
          <a:lstStyle>
            <a:lvl1pPr marL="0" indent="0">
              <a:buNone/>
              <a:defRPr lang="en-GB" sz="1800" b="1" i="0" dirty="0">
                <a:solidFill>
                  <a:schemeClr val="accent1"/>
                </a:solidFill>
                <a:latin typeface="Montserrat" pitchFamily="2" charset="77"/>
              </a:defRPr>
            </a:lvl1pPr>
          </a:lstStyle>
          <a:p>
            <a:pPr marL="228600" lvl="0" indent="-228600"/>
            <a:r>
              <a:rPr lang="en-GB" dirty="0"/>
              <a:t>Day 00 Month 2021</a:t>
            </a:r>
          </a:p>
          <a:p>
            <a:pPr marL="228600" lvl="0" indent="-228600"/>
            <a:r>
              <a:rPr lang="en-GB" dirty="0"/>
              <a:t>00:00 – 00:00 XXX</a:t>
            </a:r>
          </a:p>
        </p:txBody>
      </p:sp>
      <p:pic>
        <p:nvPicPr>
          <p:cNvPr id="11" name="Picture 10">
            <a:extLst>
              <a:ext uri="{FF2B5EF4-FFF2-40B4-BE49-F238E27FC236}">
                <a16:creationId xmlns:a16="http://schemas.microsoft.com/office/drawing/2014/main" id="{2FD79734-775B-CB44-B36A-E3824F0646EB}"/>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408352" y="498476"/>
            <a:ext cx="8327293" cy="565986"/>
          </a:xfrm>
          <a:prstGeom prst="rect">
            <a:avLst/>
          </a:prstGeom>
        </p:spPr>
      </p:pic>
    </p:spTree>
    <p:extLst>
      <p:ext uri="{BB962C8B-B14F-4D97-AF65-F5344CB8AC3E}">
        <p14:creationId xmlns:p14="http://schemas.microsoft.com/office/powerpoint/2010/main" val="32521127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ANSO-ICAO_Affairs">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041E31-A5EF-684A-A36D-882EB74C9C4C}"/>
              </a:ext>
            </a:extLst>
          </p:cNvPr>
          <p:cNvSpPr>
            <a:spLocks noGrp="1"/>
          </p:cNvSpPr>
          <p:nvPr>
            <p:ph type="body" sz="quarter" idx="10" hasCustomPrompt="1"/>
          </p:nvPr>
        </p:nvSpPr>
        <p:spPr>
          <a:xfrm>
            <a:off x="558700" y="2004883"/>
            <a:ext cx="6722633" cy="2487775"/>
          </a:xfrm>
          <a:prstGeom prst="rect">
            <a:avLst/>
          </a:prstGeom>
        </p:spPr>
        <p:txBody>
          <a:bodyPr lIns="0" tIns="0" rIns="0" bIns="0" anchor="b" anchorCtr="0"/>
          <a:lstStyle>
            <a:lvl1pPr marL="0" indent="0">
              <a:buNone/>
              <a:defRPr sz="4400" b="1" i="0">
                <a:solidFill>
                  <a:schemeClr val="bg1"/>
                </a:solidFill>
                <a:latin typeface="Montserrat" pitchFamily="2" charset="77"/>
              </a:defRPr>
            </a:lvl1pPr>
          </a:lstStyle>
          <a:p>
            <a:pPr lvl="0"/>
            <a:r>
              <a:rPr lang="en-GB" dirty="0"/>
              <a:t>CLICK TO EDIT MASTER TEXT STYLE</a:t>
            </a:r>
          </a:p>
        </p:txBody>
      </p:sp>
      <p:sp>
        <p:nvSpPr>
          <p:cNvPr id="5" name="Text Placeholder 2">
            <a:extLst>
              <a:ext uri="{FF2B5EF4-FFF2-40B4-BE49-F238E27FC236}">
                <a16:creationId xmlns:a16="http://schemas.microsoft.com/office/drawing/2014/main" id="{0AE93411-C716-7147-A85E-58E0E47B18CD}"/>
              </a:ext>
            </a:extLst>
          </p:cNvPr>
          <p:cNvSpPr>
            <a:spLocks noGrp="1"/>
          </p:cNvSpPr>
          <p:nvPr>
            <p:ph type="body" sz="quarter" idx="11" hasCustomPrompt="1"/>
          </p:nvPr>
        </p:nvSpPr>
        <p:spPr>
          <a:xfrm>
            <a:off x="558700" y="4724401"/>
            <a:ext cx="8835557" cy="355397"/>
          </a:xfrm>
          <a:prstGeom prst="rect">
            <a:avLst/>
          </a:prstGeom>
        </p:spPr>
        <p:txBody>
          <a:bodyPr lIns="0" tIns="0" rIns="0" bIns="0" anchor="t" anchorCtr="0"/>
          <a:lstStyle>
            <a:lvl1pPr marL="0" indent="0">
              <a:buNone/>
              <a:defRPr sz="2400" b="0" i="0">
                <a:solidFill>
                  <a:schemeClr val="bg1"/>
                </a:solidFill>
                <a:latin typeface="Montserrat" pitchFamily="2" charset="77"/>
              </a:defRPr>
            </a:lvl1pPr>
          </a:lstStyle>
          <a:p>
            <a:pPr lvl="0"/>
            <a:r>
              <a:rPr lang="en-GB" dirty="0"/>
              <a:t>Click to edit master text style [optional]</a:t>
            </a:r>
          </a:p>
        </p:txBody>
      </p:sp>
      <p:sp>
        <p:nvSpPr>
          <p:cNvPr id="9" name="Text Placeholder 2">
            <a:extLst>
              <a:ext uri="{FF2B5EF4-FFF2-40B4-BE49-F238E27FC236}">
                <a16:creationId xmlns:a16="http://schemas.microsoft.com/office/drawing/2014/main" id="{318EBDC7-E7B2-9A41-865D-BB3E5E060685}"/>
              </a:ext>
            </a:extLst>
          </p:cNvPr>
          <p:cNvSpPr>
            <a:spLocks noGrp="1"/>
          </p:cNvSpPr>
          <p:nvPr>
            <p:ph type="body" sz="quarter" idx="14" hasCustomPrompt="1"/>
          </p:nvPr>
        </p:nvSpPr>
        <p:spPr>
          <a:xfrm>
            <a:off x="558700" y="5918403"/>
            <a:ext cx="8835557" cy="355397"/>
          </a:xfrm>
          <a:prstGeom prst="rect">
            <a:avLst/>
          </a:prstGeom>
        </p:spPr>
        <p:txBody>
          <a:bodyPr lIns="0" tIns="0" rIns="0" bIns="0" anchor="b" anchorCtr="0"/>
          <a:lstStyle>
            <a:lvl1pPr marL="0" indent="0">
              <a:buNone/>
              <a:defRPr lang="en-GB" sz="1800" b="1" i="0" dirty="0">
                <a:solidFill>
                  <a:schemeClr val="accent1"/>
                </a:solidFill>
                <a:latin typeface="Montserrat" pitchFamily="2" charset="77"/>
              </a:defRPr>
            </a:lvl1pPr>
          </a:lstStyle>
          <a:p>
            <a:pPr marL="228600" lvl="0" indent="-228600"/>
            <a:r>
              <a:rPr lang="en-GB" dirty="0"/>
              <a:t>Day 00 Month 2021</a:t>
            </a:r>
          </a:p>
          <a:p>
            <a:pPr marL="228600" lvl="0" indent="-228600"/>
            <a:r>
              <a:rPr lang="en-GB" dirty="0"/>
              <a:t>00:00 – 00:00 XXX</a:t>
            </a:r>
          </a:p>
        </p:txBody>
      </p:sp>
      <p:pic>
        <p:nvPicPr>
          <p:cNvPr id="11" name="Picture 10">
            <a:extLst>
              <a:ext uri="{FF2B5EF4-FFF2-40B4-BE49-F238E27FC236}">
                <a16:creationId xmlns:a16="http://schemas.microsoft.com/office/drawing/2014/main" id="{2FD79734-775B-CB44-B36A-E3824F0646EB}"/>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408352" y="498476"/>
            <a:ext cx="8327293" cy="565986"/>
          </a:xfrm>
          <a:prstGeom prst="rect">
            <a:avLst/>
          </a:prstGeom>
        </p:spPr>
      </p:pic>
    </p:spTree>
    <p:extLst>
      <p:ext uri="{BB962C8B-B14F-4D97-AF65-F5344CB8AC3E}">
        <p14:creationId xmlns:p14="http://schemas.microsoft.com/office/powerpoint/2010/main" val="21731667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Before_we_start-1">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703338-CBD3-2B4C-9578-DA83BD08E104}"/>
              </a:ext>
            </a:extLst>
          </p:cNvPr>
          <p:cNvSpPr txBox="1"/>
          <p:nvPr userDrawn="1"/>
        </p:nvSpPr>
        <p:spPr>
          <a:xfrm>
            <a:off x="558700" y="1880922"/>
            <a:ext cx="4438602" cy="3277820"/>
          </a:xfrm>
          <a:prstGeom prst="rect">
            <a:avLst/>
          </a:prstGeom>
          <a:noFill/>
        </p:spPr>
        <p:txBody>
          <a:bodyPr wrap="square" lIns="0" tIns="0" rIns="0" bIns="0" rtlCol="0">
            <a:spAutoFit/>
          </a:bodyPr>
          <a:lstStyle/>
          <a:p>
            <a:pPr marL="171450" marR="0" lvl="0" indent="-171450" algn="l" defTabSz="914400" rtl="0" eaLnBrk="1" fontAlgn="auto" latinLnBrk="0" hangingPunct="1">
              <a:lnSpc>
                <a:spcPct val="100000"/>
              </a:lnSpc>
              <a:spcBef>
                <a:spcPts val="0"/>
              </a:spcBef>
              <a:spcAft>
                <a:spcPts val="1800"/>
              </a:spcAft>
              <a:buClrTx/>
              <a:buSzPct val="120000"/>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Please make sure your internet connection is stable for an optimal streaming experience. If you experience connection challenges, using a hardwired connection rather than Wi-Fi will benefit the strength and speed of your connection.</a:t>
            </a:r>
          </a:p>
          <a:p>
            <a:pPr marL="171450" marR="0" lvl="0" indent="-171450" algn="l" defTabSz="914400" rtl="0" eaLnBrk="1" fontAlgn="auto" latinLnBrk="0" hangingPunct="1">
              <a:lnSpc>
                <a:spcPct val="100000"/>
              </a:lnSpc>
              <a:spcBef>
                <a:spcPts val="0"/>
              </a:spcBef>
              <a:spcAft>
                <a:spcPts val="1800"/>
              </a:spcAft>
              <a:buClrTx/>
              <a:buSzPct val="120000"/>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Ensure the sound is working well. If it is not working correct, please dial in via your phone by using the phone number in your confirmation e-mail. </a:t>
            </a:r>
            <a:endParaRPr lang="en-NL" dirty="0">
              <a:latin typeface="Montserrat" pitchFamily="2" charset="77"/>
            </a:endParaRPr>
          </a:p>
        </p:txBody>
      </p:sp>
      <p:sp>
        <p:nvSpPr>
          <p:cNvPr id="9" name="TextBox 8">
            <a:extLst>
              <a:ext uri="{FF2B5EF4-FFF2-40B4-BE49-F238E27FC236}">
                <a16:creationId xmlns:a16="http://schemas.microsoft.com/office/drawing/2014/main" id="{CB0663B7-418F-FD47-BBFA-92E6C7F04967}"/>
              </a:ext>
            </a:extLst>
          </p:cNvPr>
          <p:cNvSpPr txBox="1"/>
          <p:nvPr userDrawn="1"/>
        </p:nvSpPr>
        <p:spPr>
          <a:xfrm>
            <a:off x="558700" y="549275"/>
            <a:ext cx="11082438" cy="1331647"/>
          </a:xfrm>
          <a:prstGeom prst="rect">
            <a:avLst/>
          </a:prstGeom>
        </p:spPr>
        <p:txBody>
          <a:bodyPr lIns="0" tIns="0" rIns="0" bIns="0"/>
          <a:lstStyle>
            <a:lvl1pPr marR="0" lvl="0" indent="0" fontAlgn="auto">
              <a:lnSpc>
                <a:spcPct val="90000"/>
              </a:lnSpc>
              <a:spcBef>
                <a:spcPts val="1000"/>
              </a:spcBef>
              <a:spcAft>
                <a:spcPts val="0"/>
              </a:spcAft>
              <a:buClrTx/>
              <a:buSzTx/>
              <a:buFont typeface="Arial" panose="020B0604020202020204" pitchFamily="34" charset="0"/>
              <a:buNone/>
              <a:tabLst/>
              <a:defRPr kumimoji="0" sz="4000" b="1" i="0" u="none" strike="noStrike" cap="none" spc="0" normalizeH="0" baseline="0">
                <a:ln>
                  <a:noFill/>
                </a:ln>
                <a:solidFill>
                  <a:prstClr val="white"/>
                </a:solidFill>
                <a:effectLst/>
                <a:uLnTx/>
                <a:uFillTx/>
                <a:latin typeface="Helvetica" pitchFamily="2" charset="0"/>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lang="en-GB" dirty="0">
                <a:latin typeface="Montserrat" pitchFamily="2" charset="0"/>
              </a:rPr>
              <a:t>BEFORE WE START</a:t>
            </a:r>
          </a:p>
          <a:p>
            <a:pPr lvl="0"/>
            <a:endParaRPr lang="en-NL" dirty="0">
              <a:latin typeface="Montserrat" pitchFamily="2" charset="0"/>
            </a:endParaRPr>
          </a:p>
        </p:txBody>
      </p:sp>
      <p:pic>
        <p:nvPicPr>
          <p:cNvPr id="7" name="Picture 6">
            <a:extLst>
              <a:ext uri="{FF2B5EF4-FFF2-40B4-BE49-F238E27FC236}">
                <a16:creationId xmlns:a16="http://schemas.microsoft.com/office/drawing/2014/main" id="{0E2725C1-45DD-A7A2-4326-BD171B27CFCE}"/>
              </a:ext>
            </a:extLst>
          </p:cNvPr>
          <p:cNvPicPr>
            <a:picLocks noChangeAspect="1"/>
          </p:cNvPicPr>
          <p:nvPr userDrawn="1"/>
        </p:nvPicPr>
        <p:blipFill>
          <a:blip r:embed="rId2"/>
          <a:stretch>
            <a:fillRect/>
          </a:stretch>
        </p:blipFill>
        <p:spPr>
          <a:xfrm>
            <a:off x="6226233" y="1262155"/>
            <a:ext cx="4897096" cy="2650092"/>
          </a:xfrm>
          <a:prstGeom prst="rect">
            <a:avLst/>
          </a:prstGeom>
        </p:spPr>
      </p:pic>
      <p:pic>
        <p:nvPicPr>
          <p:cNvPr id="10" name="Picture 9">
            <a:extLst>
              <a:ext uri="{FF2B5EF4-FFF2-40B4-BE49-F238E27FC236}">
                <a16:creationId xmlns:a16="http://schemas.microsoft.com/office/drawing/2014/main" id="{0633FD4D-EA76-0AB6-91E1-C216B4119168}"/>
              </a:ext>
            </a:extLst>
          </p:cNvPr>
          <p:cNvPicPr>
            <a:picLocks noChangeAspect="1"/>
          </p:cNvPicPr>
          <p:nvPr userDrawn="1"/>
        </p:nvPicPr>
        <p:blipFill>
          <a:blip r:embed="rId3"/>
          <a:stretch>
            <a:fillRect/>
          </a:stretch>
        </p:blipFill>
        <p:spPr>
          <a:xfrm>
            <a:off x="5329811" y="3236982"/>
            <a:ext cx="5158047" cy="2358863"/>
          </a:xfrm>
          <a:prstGeom prst="rect">
            <a:avLst/>
          </a:prstGeom>
        </p:spPr>
      </p:pic>
    </p:spTree>
    <p:extLst>
      <p:ext uri="{BB962C8B-B14F-4D97-AF65-F5344CB8AC3E}">
        <p14:creationId xmlns:p14="http://schemas.microsoft.com/office/powerpoint/2010/main" val="33343891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Before_we_start-2">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14E3E69-69D9-C94B-B0EF-581798CF74CD}"/>
              </a:ext>
            </a:extLst>
          </p:cNvPr>
          <p:cNvSpPr txBox="1"/>
          <p:nvPr userDrawn="1"/>
        </p:nvSpPr>
        <p:spPr>
          <a:xfrm>
            <a:off x="558700" y="2497220"/>
            <a:ext cx="4438602" cy="189282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1800"/>
              </a:spcAft>
              <a:buClrTx/>
              <a:buSzPct val="120000"/>
              <a:buFont typeface="Arial" panose="020B0604020202020204" pitchFamily="34" charset="0"/>
              <a:buNone/>
              <a:tabLst/>
              <a:defRPr/>
            </a:pP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Please feel free to submit your technical or content related questions into the Questions pane and press send. </a:t>
            </a:r>
          </a:p>
          <a:p>
            <a:pPr marL="0" marR="0" lvl="0" indent="0" algn="l" defTabSz="914400" rtl="0" eaLnBrk="1" fontAlgn="auto" latinLnBrk="0" hangingPunct="1">
              <a:lnSpc>
                <a:spcPct val="100000"/>
              </a:lnSpc>
              <a:spcBef>
                <a:spcPts val="0"/>
              </a:spcBef>
              <a:spcAft>
                <a:spcPts val="1800"/>
              </a:spcAft>
              <a:buClrTx/>
              <a:buSzPct val="120000"/>
              <a:buFont typeface="Arial" panose="020B0604020202020204" pitchFamily="34" charset="0"/>
              <a:buNone/>
              <a:tabLst/>
              <a:defRPr/>
            </a:pP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We will do our best to answer all your questions live during the Q&amp;A session.</a:t>
            </a:r>
          </a:p>
        </p:txBody>
      </p:sp>
      <p:sp>
        <p:nvSpPr>
          <p:cNvPr id="10" name="TextBox 9">
            <a:extLst>
              <a:ext uri="{FF2B5EF4-FFF2-40B4-BE49-F238E27FC236}">
                <a16:creationId xmlns:a16="http://schemas.microsoft.com/office/drawing/2014/main" id="{F675E756-4FC5-9F4C-97D4-BEF4B8AC54B0}"/>
              </a:ext>
            </a:extLst>
          </p:cNvPr>
          <p:cNvSpPr txBox="1"/>
          <p:nvPr userDrawn="1"/>
        </p:nvSpPr>
        <p:spPr>
          <a:xfrm>
            <a:off x="558700" y="1880922"/>
            <a:ext cx="4438602" cy="27699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1800"/>
              </a:spcAft>
              <a:buClrTx/>
              <a:buSzPct val="120000"/>
              <a:buFont typeface="Arial" panose="020B0604020202020204" pitchFamily="34" charset="0"/>
              <a:buNone/>
              <a:tabLst/>
              <a:defRPr/>
            </a:pPr>
            <a:r>
              <a:rPr kumimoji="0" lang="en-US" sz="1800" b="1" i="0" u="none" strike="noStrike" kern="1200" cap="none" spc="0" normalizeH="0" baseline="0" noProof="0" dirty="0">
                <a:ln>
                  <a:noFill/>
                </a:ln>
                <a:solidFill>
                  <a:schemeClr val="accent1"/>
                </a:solidFill>
                <a:effectLst/>
                <a:uLnTx/>
                <a:uFillTx/>
                <a:latin typeface="Montserrat" pitchFamily="2" charset="77"/>
                <a:ea typeface="Tahoma" panose="020B0604030504040204" pitchFamily="34" charset="0"/>
                <a:cs typeface="Tahoma" panose="020B0604030504040204" pitchFamily="34" charset="0"/>
              </a:rPr>
              <a:t>Any questions?</a:t>
            </a:r>
          </a:p>
        </p:txBody>
      </p:sp>
      <p:sp>
        <p:nvSpPr>
          <p:cNvPr id="2" name="TextBox 1">
            <a:extLst>
              <a:ext uri="{FF2B5EF4-FFF2-40B4-BE49-F238E27FC236}">
                <a16:creationId xmlns:a16="http://schemas.microsoft.com/office/drawing/2014/main" id="{A4079E29-35A6-3A4E-88D5-2E2A12880796}"/>
              </a:ext>
            </a:extLst>
          </p:cNvPr>
          <p:cNvSpPr txBox="1"/>
          <p:nvPr userDrawn="1"/>
        </p:nvSpPr>
        <p:spPr>
          <a:xfrm>
            <a:off x="558700" y="549275"/>
            <a:ext cx="11082438" cy="1331647"/>
          </a:xfrm>
          <a:prstGeom prst="rect">
            <a:avLst/>
          </a:prstGeom>
        </p:spPr>
        <p:txBody>
          <a:bodyPr lIns="0" tIns="0" rIns="0" bIns="0"/>
          <a:lstStyle>
            <a:lvl1pPr marR="0" lvl="0" indent="0" fontAlgn="auto">
              <a:lnSpc>
                <a:spcPct val="90000"/>
              </a:lnSpc>
              <a:spcBef>
                <a:spcPts val="1000"/>
              </a:spcBef>
              <a:spcAft>
                <a:spcPts val="0"/>
              </a:spcAft>
              <a:buClrTx/>
              <a:buSzTx/>
              <a:buFont typeface="Arial" panose="020B0604020202020204" pitchFamily="34" charset="0"/>
              <a:buNone/>
              <a:tabLst/>
              <a:defRPr kumimoji="0" sz="4000" b="1" i="0" u="none" strike="noStrike" cap="none" spc="0" normalizeH="0" baseline="0">
                <a:ln>
                  <a:noFill/>
                </a:ln>
                <a:solidFill>
                  <a:prstClr val="white"/>
                </a:solidFill>
                <a:effectLst/>
                <a:uLnTx/>
                <a:uFillTx/>
                <a:latin typeface="Helvetica" pitchFamily="2" charset="0"/>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lang="en-GB" dirty="0">
                <a:latin typeface="Montserrat" pitchFamily="2" charset="0"/>
              </a:rPr>
              <a:t>BEFORE WE START</a:t>
            </a:r>
          </a:p>
          <a:p>
            <a:pPr lvl="0"/>
            <a:endParaRPr lang="en-NL" dirty="0">
              <a:latin typeface="Montserrat" pitchFamily="2" charset="0"/>
            </a:endParaRPr>
          </a:p>
        </p:txBody>
      </p:sp>
      <p:pic>
        <p:nvPicPr>
          <p:cNvPr id="4" name="Picture 3">
            <a:extLst>
              <a:ext uri="{FF2B5EF4-FFF2-40B4-BE49-F238E27FC236}">
                <a16:creationId xmlns:a16="http://schemas.microsoft.com/office/drawing/2014/main" id="{FC7BA112-60F7-7B44-A5EC-D6AF2A8DCAEE}"/>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12"/>
          <a:stretch/>
        </p:blipFill>
        <p:spPr>
          <a:xfrm>
            <a:off x="6185541" y="1116281"/>
            <a:ext cx="3619678" cy="5192444"/>
          </a:xfrm>
          <a:prstGeom prst="rect">
            <a:avLst/>
          </a:prstGeom>
        </p:spPr>
      </p:pic>
    </p:spTree>
    <p:extLst>
      <p:ext uri="{BB962C8B-B14F-4D97-AF65-F5344CB8AC3E}">
        <p14:creationId xmlns:p14="http://schemas.microsoft.com/office/powerpoint/2010/main" val="35435537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Before_we_start-2">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14E3E69-69D9-C94B-B0EF-581798CF74CD}"/>
              </a:ext>
            </a:extLst>
          </p:cNvPr>
          <p:cNvSpPr txBox="1"/>
          <p:nvPr userDrawn="1"/>
        </p:nvSpPr>
        <p:spPr>
          <a:xfrm>
            <a:off x="558700" y="2497220"/>
            <a:ext cx="4438602" cy="161582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1800"/>
              </a:spcAft>
              <a:buClrTx/>
              <a:buSzPct val="120000"/>
              <a:buFont typeface="Arial" panose="020B0604020202020204" pitchFamily="34" charset="0"/>
              <a:buNone/>
              <a:tabLst/>
              <a:defRPr/>
            </a:pP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Para </a:t>
            </a:r>
            <a:r>
              <a:rPr kumimoji="0" lang="en-US" sz="1800" b="0" i="0" u="none" strike="noStrike" kern="1200" cap="none" spc="0" normalizeH="0" baseline="0" noProof="0" dirty="0" err="1">
                <a:ln>
                  <a:noFill/>
                </a:ln>
                <a:solidFill>
                  <a:prstClr val="white"/>
                </a:solidFill>
                <a:effectLst/>
                <a:uLnTx/>
                <a:uFillTx/>
                <a:latin typeface="Montserrat" pitchFamily="2" charset="77"/>
                <a:ea typeface="Tahoma" panose="020B0604030504040204" pitchFamily="34" charset="0"/>
                <a:cs typeface="Tahoma" panose="020B0604030504040204" pitchFamily="34" charset="0"/>
              </a:rPr>
              <a:t>escuchar</a:t>
            </a: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 </a:t>
            </a:r>
            <a:r>
              <a:rPr kumimoji="0" lang="en-US" sz="1800" b="0" i="0" u="none" strike="noStrike" kern="1200" cap="none" spc="0" normalizeH="0" baseline="0" noProof="0" dirty="0" err="1">
                <a:ln>
                  <a:noFill/>
                </a:ln>
                <a:solidFill>
                  <a:prstClr val="white"/>
                </a:solidFill>
                <a:effectLst/>
                <a:uLnTx/>
                <a:uFillTx/>
                <a:latin typeface="Montserrat" pitchFamily="2" charset="77"/>
                <a:ea typeface="Tahoma" panose="020B0604030504040204" pitchFamily="34" charset="0"/>
                <a:cs typeface="Tahoma" panose="020B0604030504040204" pitchFamily="34" charset="0"/>
              </a:rPr>
              <a:t>en</a:t>
            </a: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 </a:t>
            </a:r>
            <a:r>
              <a:rPr kumimoji="0" lang="en-US" sz="1800" b="0" i="0" u="none" strike="noStrike" kern="1200" cap="none" spc="0" normalizeH="0" baseline="0" noProof="0" dirty="0" err="1">
                <a:ln>
                  <a:noFill/>
                </a:ln>
                <a:solidFill>
                  <a:prstClr val="white"/>
                </a:solidFill>
                <a:effectLst/>
                <a:uLnTx/>
                <a:uFillTx/>
                <a:latin typeface="Montserrat" pitchFamily="2" charset="77"/>
                <a:ea typeface="Tahoma" panose="020B0604030504040204" pitchFamily="34" charset="0"/>
                <a:cs typeface="Tahoma" panose="020B0604030504040204" pitchFamily="34" charset="0"/>
              </a:rPr>
              <a:t>español</a:t>
            </a: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 </a:t>
            </a:r>
            <a:r>
              <a:rPr kumimoji="0" lang="en-US" sz="1800" b="0" i="0" u="none" strike="noStrike" kern="1200" cap="none" spc="0" normalizeH="0" baseline="0" noProof="0" dirty="0" err="1">
                <a:ln>
                  <a:noFill/>
                </a:ln>
                <a:solidFill>
                  <a:prstClr val="white"/>
                </a:solidFill>
                <a:effectLst/>
                <a:uLnTx/>
                <a:uFillTx/>
                <a:latin typeface="Montserrat" pitchFamily="2" charset="77"/>
                <a:ea typeface="Tahoma" panose="020B0604030504040204" pitchFamily="34" charset="0"/>
                <a:cs typeface="Tahoma" panose="020B0604030504040204" pitchFamily="34" charset="0"/>
              </a:rPr>
              <a:t>seleccione</a:t>
            </a: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 “Spanish” </a:t>
            </a:r>
            <a:r>
              <a:rPr kumimoji="0" lang="en-US" sz="1800" b="0" i="0" u="none" strike="noStrike" kern="1200" cap="none" spc="0" normalizeH="0" baseline="0" noProof="0" dirty="0" err="1">
                <a:ln>
                  <a:noFill/>
                </a:ln>
                <a:solidFill>
                  <a:prstClr val="white"/>
                </a:solidFill>
                <a:effectLst/>
                <a:uLnTx/>
                <a:uFillTx/>
                <a:latin typeface="Montserrat" pitchFamily="2" charset="77"/>
                <a:ea typeface="Tahoma" panose="020B0604030504040204" pitchFamily="34" charset="0"/>
                <a:cs typeface="Tahoma" panose="020B0604030504040204" pitchFamily="34" charset="0"/>
              </a:rPr>
              <a:t>siguiendo</a:t>
            </a: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 las </a:t>
            </a:r>
            <a:r>
              <a:rPr kumimoji="0" lang="en-US" sz="1800" b="0" i="0" u="none" strike="noStrike" kern="1200" cap="none" spc="0" normalizeH="0" baseline="0" noProof="0" dirty="0" err="1">
                <a:ln>
                  <a:noFill/>
                </a:ln>
                <a:solidFill>
                  <a:prstClr val="white"/>
                </a:solidFill>
                <a:effectLst/>
                <a:uLnTx/>
                <a:uFillTx/>
                <a:latin typeface="Montserrat" pitchFamily="2" charset="77"/>
                <a:ea typeface="Tahoma" panose="020B0604030504040204" pitchFamily="34" charset="0"/>
                <a:cs typeface="Tahoma" panose="020B0604030504040204" pitchFamily="34" charset="0"/>
              </a:rPr>
              <a:t>indicaciones</a:t>
            </a: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 </a:t>
            </a:r>
            <a:r>
              <a:rPr kumimoji="0" lang="en-US" sz="1800" b="0" i="0" u="none" strike="noStrike" kern="1200" cap="none" spc="0" normalizeH="0" baseline="0" noProof="0" dirty="0" err="1">
                <a:ln>
                  <a:noFill/>
                </a:ln>
                <a:solidFill>
                  <a:prstClr val="white"/>
                </a:solidFill>
                <a:effectLst/>
                <a:uLnTx/>
                <a:uFillTx/>
                <a:latin typeface="Montserrat" pitchFamily="2" charset="77"/>
                <a:ea typeface="Tahoma" panose="020B0604030504040204" pitchFamily="34" charset="0"/>
                <a:cs typeface="Tahoma" panose="020B0604030504040204" pitchFamily="34" charset="0"/>
              </a:rPr>
              <a:t>en</a:t>
            </a: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 </a:t>
            </a:r>
            <a:r>
              <a:rPr kumimoji="0" lang="en-US" sz="1800" b="0" i="0" u="none" strike="noStrike" kern="1200" cap="none" spc="0" normalizeH="0" baseline="0" noProof="0" dirty="0" err="1">
                <a:ln>
                  <a:noFill/>
                </a:ln>
                <a:solidFill>
                  <a:prstClr val="white"/>
                </a:solidFill>
                <a:effectLst/>
                <a:uLnTx/>
                <a:uFillTx/>
                <a:latin typeface="Montserrat" pitchFamily="2" charset="77"/>
                <a:ea typeface="Tahoma" panose="020B0604030504040204" pitchFamily="34" charset="0"/>
                <a:cs typeface="Tahoma" panose="020B0604030504040204" pitchFamily="34" charset="0"/>
              </a:rPr>
              <a:t>pantalla</a:t>
            </a: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 </a:t>
            </a:r>
          </a:p>
          <a:p>
            <a:pPr marL="0" marR="0" lvl="0" indent="0" algn="l" defTabSz="914400" rtl="0" eaLnBrk="1" fontAlgn="auto" latinLnBrk="0" hangingPunct="1">
              <a:lnSpc>
                <a:spcPct val="100000"/>
              </a:lnSpc>
              <a:spcBef>
                <a:spcPts val="0"/>
              </a:spcBef>
              <a:spcAft>
                <a:spcPts val="1800"/>
              </a:spcAft>
              <a:buClrTx/>
              <a:buSzPct val="120000"/>
              <a:buFont typeface="Arial" panose="020B0604020202020204" pitchFamily="34" charset="0"/>
              <a:buNone/>
              <a:tabLst/>
              <a:defRPr/>
            </a:pP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Please select  the language in which you wish to listen to the webinar.</a:t>
            </a:r>
          </a:p>
        </p:txBody>
      </p:sp>
      <p:sp>
        <p:nvSpPr>
          <p:cNvPr id="10" name="TextBox 9">
            <a:extLst>
              <a:ext uri="{FF2B5EF4-FFF2-40B4-BE49-F238E27FC236}">
                <a16:creationId xmlns:a16="http://schemas.microsoft.com/office/drawing/2014/main" id="{F675E756-4FC5-9F4C-97D4-BEF4B8AC54B0}"/>
              </a:ext>
            </a:extLst>
          </p:cNvPr>
          <p:cNvSpPr txBox="1"/>
          <p:nvPr userDrawn="1"/>
        </p:nvSpPr>
        <p:spPr>
          <a:xfrm>
            <a:off x="558700" y="1880922"/>
            <a:ext cx="4438602" cy="27699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1800"/>
              </a:spcAft>
              <a:buClrTx/>
              <a:buSzPct val="120000"/>
              <a:buFont typeface="Arial" panose="020B0604020202020204" pitchFamily="34" charset="0"/>
              <a:buNone/>
              <a:tabLst/>
              <a:defRPr/>
            </a:pPr>
            <a:r>
              <a:rPr kumimoji="0" lang="en-US" sz="1800" b="1" i="0" u="none" strike="noStrike" kern="1200" cap="none" spc="0" normalizeH="0" baseline="0" noProof="0" dirty="0" err="1">
                <a:ln>
                  <a:noFill/>
                </a:ln>
                <a:solidFill>
                  <a:schemeClr val="accent1"/>
                </a:solidFill>
                <a:effectLst/>
                <a:uLnTx/>
                <a:uFillTx/>
                <a:latin typeface="Montserrat" pitchFamily="2" charset="77"/>
                <a:ea typeface="Tahoma" panose="020B0604030504040204" pitchFamily="34" charset="0"/>
                <a:cs typeface="Tahoma" panose="020B0604030504040204" pitchFamily="34" charset="0"/>
              </a:rPr>
              <a:t>Traducción</a:t>
            </a:r>
            <a:r>
              <a:rPr kumimoji="0" lang="en-US" sz="1800" b="1" i="0" u="none" strike="noStrike" kern="1200" cap="none" spc="0" normalizeH="0" baseline="0" noProof="0" dirty="0">
                <a:ln>
                  <a:noFill/>
                </a:ln>
                <a:solidFill>
                  <a:schemeClr val="accent1"/>
                </a:solidFill>
                <a:effectLst/>
                <a:uLnTx/>
                <a:uFillTx/>
                <a:latin typeface="Montserrat" pitchFamily="2" charset="77"/>
                <a:ea typeface="Tahoma" panose="020B0604030504040204" pitchFamily="34" charset="0"/>
                <a:cs typeface="Tahoma" panose="020B0604030504040204" pitchFamily="34" charset="0"/>
              </a:rPr>
              <a:t> </a:t>
            </a:r>
            <a:r>
              <a:rPr kumimoji="0" lang="en-US" sz="1800" b="1" i="0" u="none" strike="noStrike" kern="1200" cap="none" spc="0" normalizeH="0" baseline="0" noProof="0" dirty="0" err="1">
                <a:ln>
                  <a:noFill/>
                </a:ln>
                <a:solidFill>
                  <a:schemeClr val="accent1"/>
                </a:solidFill>
                <a:effectLst/>
                <a:uLnTx/>
                <a:uFillTx/>
                <a:latin typeface="Montserrat" pitchFamily="2" charset="77"/>
                <a:ea typeface="Tahoma" panose="020B0604030504040204" pitchFamily="34" charset="0"/>
                <a:cs typeface="Tahoma" panose="020B0604030504040204" pitchFamily="34" charset="0"/>
              </a:rPr>
              <a:t>simultánea</a:t>
            </a:r>
            <a:r>
              <a:rPr kumimoji="0" lang="en-US" sz="1800" b="1" i="0" u="none" strike="noStrike" kern="1200" cap="none" spc="0" normalizeH="0" baseline="0" noProof="0" dirty="0">
                <a:ln>
                  <a:noFill/>
                </a:ln>
                <a:solidFill>
                  <a:schemeClr val="accent1"/>
                </a:solidFill>
                <a:effectLst/>
                <a:uLnTx/>
                <a:uFillTx/>
                <a:latin typeface="Montserrat" pitchFamily="2" charset="77"/>
                <a:ea typeface="Tahoma" panose="020B0604030504040204" pitchFamily="34" charset="0"/>
                <a:cs typeface="Tahoma" panose="020B0604030504040204" pitchFamily="34" charset="0"/>
              </a:rPr>
              <a:t> disponible</a:t>
            </a:r>
          </a:p>
        </p:txBody>
      </p:sp>
      <p:sp>
        <p:nvSpPr>
          <p:cNvPr id="2" name="TextBox 1">
            <a:extLst>
              <a:ext uri="{FF2B5EF4-FFF2-40B4-BE49-F238E27FC236}">
                <a16:creationId xmlns:a16="http://schemas.microsoft.com/office/drawing/2014/main" id="{A4079E29-35A6-3A4E-88D5-2E2A12880796}"/>
              </a:ext>
            </a:extLst>
          </p:cNvPr>
          <p:cNvSpPr txBox="1"/>
          <p:nvPr userDrawn="1"/>
        </p:nvSpPr>
        <p:spPr>
          <a:xfrm>
            <a:off x="558700" y="549275"/>
            <a:ext cx="11082438" cy="1331647"/>
          </a:xfrm>
          <a:prstGeom prst="rect">
            <a:avLst/>
          </a:prstGeom>
        </p:spPr>
        <p:txBody>
          <a:bodyPr lIns="0" tIns="0" rIns="0" bIns="0"/>
          <a:lstStyle>
            <a:lvl1pPr marR="0" lvl="0" indent="0" fontAlgn="auto">
              <a:lnSpc>
                <a:spcPct val="90000"/>
              </a:lnSpc>
              <a:spcBef>
                <a:spcPts val="1000"/>
              </a:spcBef>
              <a:spcAft>
                <a:spcPts val="0"/>
              </a:spcAft>
              <a:buClrTx/>
              <a:buSzTx/>
              <a:buFont typeface="Arial" panose="020B0604020202020204" pitchFamily="34" charset="0"/>
              <a:buNone/>
              <a:tabLst/>
              <a:defRPr kumimoji="0" sz="4000" b="1" i="0" u="none" strike="noStrike" cap="none" spc="0" normalizeH="0" baseline="0">
                <a:ln>
                  <a:noFill/>
                </a:ln>
                <a:solidFill>
                  <a:prstClr val="white"/>
                </a:solidFill>
                <a:effectLst/>
                <a:uLnTx/>
                <a:uFillTx/>
                <a:latin typeface="Helvetica" pitchFamily="2" charset="0"/>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lang="en-GB" dirty="0">
                <a:latin typeface="Montserrat" pitchFamily="2" charset="0"/>
              </a:rPr>
              <a:t>BEFORE WE START</a:t>
            </a:r>
          </a:p>
          <a:p>
            <a:pPr lvl="0"/>
            <a:endParaRPr lang="en-NL" dirty="0">
              <a:latin typeface="Montserrat" pitchFamily="2" charset="0"/>
            </a:endParaRPr>
          </a:p>
        </p:txBody>
      </p:sp>
      <p:pic>
        <p:nvPicPr>
          <p:cNvPr id="5" name="Picture 4">
            <a:extLst>
              <a:ext uri="{FF2B5EF4-FFF2-40B4-BE49-F238E27FC236}">
                <a16:creationId xmlns:a16="http://schemas.microsoft.com/office/drawing/2014/main" id="{19ACF022-EC5E-1848-9657-4D71850EA622}"/>
              </a:ext>
            </a:extLst>
          </p:cNvPr>
          <p:cNvPicPr>
            <a:picLocks noChangeAspect="1"/>
          </p:cNvPicPr>
          <p:nvPr userDrawn="1"/>
        </p:nvPicPr>
        <p:blipFill>
          <a:blip r:embed="rId2"/>
          <a:stretch>
            <a:fillRect/>
          </a:stretch>
        </p:blipFill>
        <p:spPr>
          <a:xfrm>
            <a:off x="5302970" y="1722120"/>
            <a:ext cx="6032500" cy="3048000"/>
          </a:xfrm>
          <a:prstGeom prst="rect">
            <a:avLst/>
          </a:prstGeom>
        </p:spPr>
      </p:pic>
      <p:sp>
        <p:nvSpPr>
          <p:cNvPr id="7" name="Rectangle 6">
            <a:extLst>
              <a:ext uri="{FF2B5EF4-FFF2-40B4-BE49-F238E27FC236}">
                <a16:creationId xmlns:a16="http://schemas.microsoft.com/office/drawing/2014/main" id="{BB42751B-D53C-CF4A-BBD6-5A09D35852C8}"/>
              </a:ext>
            </a:extLst>
          </p:cNvPr>
          <p:cNvSpPr/>
          <p:nvPr userDrawn="1"/>
        </p:nvSpPr>
        <p:spPr>
          <a:xfrm>
            <a:off x="8485632" y="4145280"/>
            <a:ext cx="1353312" cy="624840"/>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FB2863BA-0A6E-7146-A3F5-F673DF4C3F0A}"/>
              </a:ext>
            </a:extLst>
          </p:cNvPr>
          <p:cNvSpPr/>
          <p:nvPr userDrawn="1"/>
        </p:nvSpPr>
        <p:spPr>
          <a:xfrm>
            <a:off x="7473696" y="3060193"/>
            <a:ext cx="3340608" cy="368808"/>
          </a:xfrm>
          <a:prstGeom prst="rect">
            <a:avLst/>
          </a:pr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79879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childTnLst>
                                </p:cTn>
                              </p:par>
                            </p:childTnLst>
                          </p:cTn>
                        </p:par>
                        <p:par>
                          <p:cTn id="8" fill="hold">
                            <p:stCondLst>
                              <p:cond delay="4000"/>
                            </p:stCondLst>
                            <p:childTnLst>
                              <p:par>
                                <p:cTn id="9" presetID="10" presetClass="entr" presetSubtype="0" fill="hold" grpId="0" nodeType="afterEffect">
                                  <p:stCondLst>
                                    <p:cond delay="100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Before_we_start-1">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703338-CBD3-2B4C-9578-DA83BD08E104}"/>
              </a:ext>
            </a:extLst>
          </p:cNvPr>
          <p:cNvSpPr txBox="1"/>
          <p:nvPr userDrawn="1"/>
        </p:nvSpPr>
        <p:spPr>
          <a:xfrm>
            <a:off x="558700" y="1880922"/>
            <a:ext cx="4438602" cy="3877985"/>
          </a:xfrm>
          <a:prstGeom prst="rect">
            <a:avLst/>
          </a:prstGeom>
          <a:noFill/>
        </p:spPr>
        <p:txBody>
          <a:bodyPr wrap="square" lIns="0" tIns="0" rIns="0" bIns="0" rtlCol="0">
            <a:spAutoFit/>
          </a:bodyPr>
          <a:lstStyle/>
          <a:p>
            <a:pPr marL="171450" marR="0" lvl="0" indent="-171450" algn="l" defTabSz="914400" rtl="0" eaLnBrk="1" fontAlgn="auto" latinLnBrk="0" hangingPunct="1">
              <a:lnSpc>
                <a:spcPct val="100000"/>
              </a:lnSpc>
              <a:spcBef>
                <a:spcPts val="0"/>
              </a:spcBef>
              <a:spcAft>
                <a:spcPts val="1800"/>
              </a:spcAft>
              <a:buClrTx/>
              <a:buSzPct val="120000"/>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Please make sure your internet connection is stable for an optimal streaming experience. If you experience connection challenges, using a hardwired connection rather than Wi-Fi will benefit the strength and speed of your connection.</a:t>
            </a:r>
          </a:p>
          <a:p>
            <a:pPr marL="171450" marR="0" lvl="0" indent="-171450" algn="l" defTabSz="914400" rtl="0" eaLnBrk="1" fontAlgn="auto" latinLnBrk="0" hangingPunct="1">
              <a:lnSpc>
                <a:spcPct val="100000"/>
              </a:lnSpc>
              <a:spcBef>
                <a:spcPts val="0"/>
              </a:spcBef>
              <a:spcAft>
                <a:spcPts val="1800"/>
              </a:spcAft>
              <a:buClrTx/>
              <a:buSzPct val="120000"/>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Ensure the sound is working well. If it is not working correct, please dial in via your phone using the phone number in your confirmation e-mail. </a:t>
            </a:r>
          </a:p>
          <a:p>
            <a:endParaRPr lang="en-NL" dirty="0">
              <a:latin typeface="Montserrat" pitchFamily="2" charset="77"/>
            </a:endParaRPr>
          </a:p>
        </p:txBody>
      </p:sp>
      <p:sp>
        <p:nvSpPr>
          <p:cNvPr id="9" name="TextBox 8">
            <a:extLst>
              <a:ext uri="{FF2B5EF4-FFF2-40B4-BE49-F238E27FC236}">
                <a16:creationId xmlns:a16="http://schemas.microsoft.com/office/drawing/2014/main" id="{CB0663B7-418F-FD47-BBFA-92E6C7F04967}"/>
              </a:ext>
            </a:extLst>
          </p:cNvPr>
          <p:cNvSpPr txBox="1"/>
          <p:nvPr userDrawn="1"/>
        </p:nvSpPr>
        <p:spPr>
          <a:xfrm>
            <a:off x="558700" y="549275"/>
            <a:ext cx="11082438" cy="1331647"/>
          </a:xfrm>
          <a:prstGeom prst="rect">
            <a:avLst/>
          </a:prstGeom>
        </p:spPr>
        <p:txBody>
          <a:bodyPr lIns="0" tIns="0" rIns="0" bIns="0"/>
          <a:lstStyle>
            <a:lvl1pPr marR="0" lvl="0" indent="0" fontAlgn="auto">
              <a:lnSpc>
                <a:spcPct val="90000"/>
              </a:lnSpc>
              <a:spcBef>
                <a:spcPts val="1000"/>
              </a:spcBef>
              <a:spcAft>
                <a:spcPts val="0"/>
              </a:spcAft>
              <a:buClrTx/>
              <a:buSzTx/>
              <a:buFont typeface="Arial" panose="020B0604020202020204" pitchFamily="34" charset="0"/>
              <a:buNone/>
              <a:tabLst/>
              <a:defRPr kumimoji="0" sz="4000" b="1" i="0" u="none" strike="noStrike" cap="none" spc="0" normalizeH="0" baseline="0">
                <a:ln>
                  <a:noFill/>
                </a:ln>
                <a:solidFill>
                  <a:prstClr val="white"/>
                </a:solidFill>
                <a:effectLst/>
                <a:uLnTx/>
                <a:uFillTx/>
                <a:latin typeface="Helvetica" pitchFamily="2" charset="0"/>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lang="en-GB" dirty="0">
                <a:latin typeface="Montserrat" pitchFamily="2" charset="0"/>
              </a:rPr>
              <a:t>BEFORE WE START</a:t>
            </a:r>
          </a:p>
          <a:p>
            <a:pPr lvl="0"/>
            <a:endParaRPr lang="en-NL" dirty="0">
              <a:latin typeface="Montserrat" pitchFamily="2" charset="0"/>
            </a:endParaRPr>
          </a:p>
        </p:txBody>
      </p:sp>
      <p:pic>
        <p:nvPicPr>
          <p:cNvPr id="3" name="Picture 2">
            <a:extLst>
              <a:ext uri="{FF2B5EF4-FFF2-40B4-BE49-F238E27FC236}">
                <a16:creationId xmlns:a16="http://schemas.microsoft.com/office/drawing/2014/main" id="{AAE92490-9CCA-9E87-0706-C6F6C3C48226}"/>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a:xfrm>
            <a:off x="6362382" y="265955"/>
            <a:ext cx="2609090" cy="6326089"/>
          </a:xfrm>
          <a:prstGeom prst="rect">
            <a:avLst/>
          </a:prstGeom>
        </p:spPr>
      </p:pic>
    </p:spTree>
    <p:extLst>
      <p:ext uri="{BB962C8B-B14F-4D97-AF65-F5344CB8AC3E}">
        <p14:creationId xmlns:p14="http://schemas.microsoft.com/office/powerpoint/2010/main" val="4382230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Before_we_start-2">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14E3E69-69D9-C94B-B0EF-581798CF74CD}"/>
              </a:ext>
            </a:extLst>
          </p:cNvPr>
          <p:cNvSpPr txBox="1"/>
          <p:nvPr userDrawn="1"/>
        </p:nvSpPr>
        <p:spPr>
          <a:xfrm>
            <a:off x="558700" y="2497220"/>
            <a:ext cx="4438602" cy="189282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1800"/>
              </a:spcAft>
              <a:buClrTx/>
              <a:buSzPct val="120000"/>
              <a:buFont typeface="Arial" panose="020B0604020202020204" pitchFamily="34" charset="0"/>
              <a:buNone/>
              <a:tabLst/>
              <a:defRPr/>
            </a:pP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Please feel free to submit your technical or content related questions into the Questions pane and press send. </a:t>
            </a:r>
          </a:p>
          <a:p>
            <a:pPr marL="0" marR="0" lvl="0" indent="0" algn="l" defTabSz="914400" rtl="0" eaLnBrk="1" fontAlgn="auto" latinLnBrk="0" hangingPunct="1">
              <a:lnSpc>
                <a:spcPct val="100000"/>
              </a:lnSpc>
              <a:spcBef>
                <a:spcPts val="0"/>
              </a:spcBef>
              <a:spcAft>
                <a:spcPts val="1800"/>
              </a:spcAft>
              <a:buClrTx/>
              <a:buSzPct val="120000"/>
              <a:buFont typeface="Arial" panose="020B0604020202020204" pitchFamily="34" charset="0"/>
              <a:buNone/>
              <a:tabLst/>
              <a:defRPr/>
            </a:pPr>
            <a:r>
              <a:rPr kumimoji="0" lang="en-US" sz="1800" b="0" i="0" u="none" strike="noStrike" kern="1200" cap="none" spc="0" normalizeH="0" baseline="0" noProof="0" dirty="0">
                <a:ln>
                  <a:noFill/>
                </a:ln>
                <a:solidFill>
                  <a:prstClr val="white"/>
                </a:solidFill>
                <a:effectLst/>
                <a:uLnTx/>
                <a:uFillTx/>
                <a:latin typeface="Montserrat" pitchFamily="2" charset="77"/>
                <a:ea typeface="Tahoma" panose="020B0604030504040204" pitchFamily="34" charset="0"/>
                <a:cs typeface="Tahoma" panose="020B0604030504040204" pitchFamily="34" charset="0"/>
              </a:rPr>
              <a:t>We will do our best to answer all your questions live during the Q&amp;A session.</a:t>
            </a:r>
          </a:p>
        </p:txBody>
      </p:sp>
      <p:sp>
        <p:nvSpPr>
          <p:cNvPr id="10" name="TextBox 9">
            <a:extLst>
              <a:ext uri="{FF2B5EF4-FFF2-40B4-BE49-F238E27FC236}">
                <a16:creationId xmlns:a16="http://schemas.microsoft.com/office/drawing/2014/main" id="{F675E756-4FC5-9F4C-97D4-BEF4B8AC54B0}"/>
              </a:ext>
            </a:extLst>
          </p:cNvPr>
          <p:cNvSpPr txBox="1"/>
          <p:nvPr userDrawn="1"/>
        </p:nvSpPr>
        <p:spPr>
          <a:xfrm>
            <a:off x="558700" y="1880922"/>
            <a:ext cx="4438602" cy="27699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1800"/>
              </a:spcAft>
              <a:buClrTx/>
              <a:buSzPct val="120000"/>
              <a:buFont typeface="Arial" panose="020B0604020202020204" pitchFamily="34" charset="0"/>
              <a:buNone/>
              <a:tabLst/>
              <a:defRPr/>
            </a:pPr>
            <a:r>
              <a:rPr kumimoji="0" lang="en-US" sz="1800" b="1" i="0" u="none" strike="noStrike" kern="1200" cap="none" spc="0" normalizeH="0" baseline="0" noProof="0" dirty="0">
                <a:ln>
                  <a:noFill/>
                </a:ln>
                <a:solidFill>
                  <a:schemeClr val="accent1"/>
                </a:solidFill>
                <a:effectLst/>
                <a:uLnTx/>
                <a:uFillTx/>
                <a:latin typeface="Montserrat" pitchFamily="2" charset="77"/>
                <a:ea typeface="Tahoma" panose="020B0604030504040204" pitchFamily="34" charset="0"/>
                <a:cs typeface="Tahoma" panose="020B0604030504040204" pitchFamily="34" charset="0"/>
              </a:rPr>
              <a:t>Any questions?</a:t>
            </a:r>
          </a:p>
        </p:txBody>
      </p:sp>
      <p:sp>
        <p:nvSpPr>
          <p:cNvPr id="2" name="TextBox 1">
            <a:extLst>
              <a:ext uri="{FF2B5EF4-FFF2-40B4-BE49-F238E27FC236}">
                <a16:creationId xmlns:a16="http://schemas.microsoft.com/office/drawing/2014/main" id="{A4079E29-35A6-3A4E-88D5-2E2A12880796}"/>
              </a:ext>
            </a:extLst>
          </p:cNvPr>
          <p:cNvSpPr txBox="1"/>
          <p:nvPr userDrawn="1"/>
        </p:nvSpPr>
        <p:spPr>
          <a:xfrm>
            <a:off x="558700" y="549275"/>
            <a:ext cx="11082438" cy="1331647"/>
          </a:xfrm>
          <a:prstGeom prst="rect">
            <a:avLst/>
          </a:prstGeom>
        </p:spPr>
        <p:txBody>
          <a:bodyPr lIns="0" tIns="0" rIns="0" bIns="0"/>
          <a:lstStyle>
            <a:lvl1pPr marR="0" lvl="0" indent="0" fontAlgn="auto">
              <a:lnSpc>
                <a:spcPct val="90000"/>
              </a:lnSpc>
              <a:spcBef>
                <a:spcPts val="1000"/>
              </a:spcBef>
              <a:spcAft>
                <a:spcPts val="0"/>
              </a:spcAft>
              <a:buClrTx/>
              <a:buSzTx/>
              <a:buFont typeface="Arial" panose="020B0604020202020204" pitchFamily="34" charset="0"/>
              <a:buNone/>
              <a:tabLst/>
              <a:defRPr kumimoji="0" sz="4000" b="1" i="0" u="none" strike="noStrike" cap="none" spc="0" normalizeH="0" baseline="0">
                <a:ln>
                  <a:noFill/>
                </a:ln>
                <a:solidFill>
                  <a:prstClr val="white"/>
                </a:solidFill>
                <a:effectLst/>
                <a:uLnTx/>
                <a:uFillTx/>
                <a:latin typeface="Helvetica" pitchFamily="2" charset="0"/>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lang="en-GB" dirty="0">
                <a:latin typeface="Montserrat" pitchFamily="2" charset="0"/>
              </a:rPr>
              <a:t>BEFORE WE START</a:t>
            </a:r>
          </a:p>
          <a:p>
            <a:pPr lvl="0"/>
            <a:endParaRPr lang="en-NL" dirty="0">
              <a:latin typeface="Montserrat" pitchFamily="2" charset="0"/>
            </a:endParaRPr>
          </a:p>
        </p:txBody>
      </p:sp>
      <p:pic>
        <p:nvPicPr>
          <p:cNvPr id="3" name="Picture 2">
            <a:extLst>
              <a:ext uri="{FF2B5EF4-FFF2-40B4-BE49-F238E27FC236}">
                <a16:creationId xmlns:a16="http://schemas.microsoft.com/office/drawing/2014/main" id="{A2B5BA56-FA87-6C22-D6EA-0F0AE826DF8E}"/>
              </a:ext>
            </a:extLst>
          </p:cNvPr>
          <p:cNvPicPr>
            <a:picLocks noChangeAspect="1"/>
          </p:cNvPicPr>
          <p:nvPr userDrawn="1"/>
        </p:nvPicPr>
        <p:blipFill>
          <a:blip r:embed="rId2"/>
          <a:stretch>
            <a:fillRect/>
          </a:stretch>
        </p:blipFill>
        <p:spPr>
          <a:xfrm>
            <a:off x="6346270" y="421384"/>
            <a:ext cx="2621021" cy="6165267"/>
          </a:xfrm>
          <a:prstGeom prst="rect">
            <a:avLst/>
          </a:prstGeom>
        </p:spPr>
      </p:pic>
    </p:spTree>
    <p:extLst>
      <p:ext uri="{BB962C8B-B14F-4D97-AF65-F5344CB8AC3E}">
        <p14:creationId xmlns:p14="http://schemas.microsoft.com/office/powerpoint/2010/main" val="262039232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ANSO-break slid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EC7554-6948-504E-94B9-54E31390001D}"/>
              </a:ext>
            </a:extLst>
          </p:cNvPr>
          <p:cNvPicPr>
            <a:picLocks noChangeAspect="1"/>
          </p:cNvPicPr>
          <p:nvPr userDrawn="1"/>
        </p:nvPicPr>
        <p:blipFill>
          <a:blip r:embed="rId2"/>
          <a:stretch>
            <a:fillRect/>
          </a:stretch>
        </p:blipFill>
        <p:spPr>
          <a:xfrm>
            <a:off x="4779436" y="740833"/>
            <a:ext cx="3175000" cy="3175000"/>
          </a:xfrm>
          <a:prstGeom prst="rect">
            <a:avLst/>
          </a:prstGeom>
        </p:spPr>
      </p:pic>
      <p:sp>
        <p:nvSpPr>
          <p:cNvPr id="2" name="TextBox 1">
            <a:extLst>
              <a:ext uri="{FF2B5EF4-FFF2-40B4-BE49-F238E27FC236}">
                <a16:creationId xmlns:a16="http://schemas.microsoft.com/office/drawing/2014/main" id="{258C1E24-9613-DE4C-A40D-0258516EA1B1}"/>
              </a:ext>
            </a:extLst>
          </p:cNvPr>
          <p:cNvSpPr txBox="1"/>
          <p:nvPr userDrawn="1"/>
        </p:nvSpPr>
        <p:spPr>
          <a:xfrm>
            <a:off x="558700" y="4377267"/>
            <a:ext cx="11082438" cy="757130"/>
          </a:xfrm>
          <a:prstGeom prst="rect">
            <a:avLst/>
          </a:prstGeom>
        </p:spPr>
        <p:txBody>
          <a:bodyPr lIns="0" tIns="0" rIns="0" bIns="0" anchor="t" anchorCtr="0"/>
          <a:lstStyle>
            <a:lvl1pPr lvl="0" indent="0" algn="ctr">
              <a:lnSpc>
                <a:spcPct val="90000"/>
              </a:lnSpc>
              <a:spcBef>
                <a:spcPts val="1000"/>
              </a:spcBef>
              <a:buFont typeface="Arial" panose="020B0604020202020204" pitchFamily="34" charset="0"/>
              <a:buNone/>
              <a:defRPr sz="4800" b="1" i="0">
                <a:solidFill>
                  <a:schemeClr val="bg1"/>
                </a:solidFill>
                <a:latin typeface="Montserrat" pitchFamily="2" charset="77"/>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lang="en-GB" dirty="0"/>
              <a:t>BREAK</a:t>
            </a:r>
          </a:p>
        </p:txBody>
      </p:sp>
    </p:spTree>
    <p:extLst>
      <p:ext uri="{BB962C8B-B14F-4D97-AF65-F5344CB8AC3E}">
        <p14:creationId xmlns:p14="http://schemas.microsoft.com/office/powerpoint/2010/main" val="36215253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CANSO-break slide">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8C1E24-9613-DE4C-A40D-0258516EA1B1}"/>
              </a:ext>
            </a:extLst>
          </p:cNvPr>
          <p:cNvSpPr txBox="1"/>
          <p:nvPr userDrawn="1"/>
        </p:nvSpPr>
        <p:spPr>
          <a:xfrm>
            <a:off x="558700" y="4377267"/>
            <a:ext cx="11082438" cy="757130"/>
          </a:xfrm>
          <a:prstGeom prst="rect">
            <a:avLst/>
          </a:prstGeom>
        </p:spPr>
        <p:txBody>
          <a:bodyPr lIns="0" tIns="0" rIns="0" bIns="0" anchor="t" anchorCtr="0"/>
          <a:lstStyle>
            <a:lvl1pPr lvl="0" indent="0" algn="ctr">
              <a:lnSpc>
                <a:spcPct val="90000"/>
              </a:lnSpc>
              <a:spcBef>
                <a:spcPts val="1000"/>
              </a:spcBef>
              <a:buFont typeface="Arial" panose="020B0604020202020204" pitchFamily="34" charset="0"/>
              <a:buNone/>
              <a:defRPr sz="4800" b="1" i="0">
                <a:solidFill>
                  <a:schemeClr val="bg1"/>
                </a:solidFill>
                <a:latin typeface="Montserrat" pitchFamily="2" charset="77"/>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lang="en-GB" dirty="0"/>
              <a:t>PANEL DISCUSSION</a:t>
            </a:r>
          </a:p>
        </p:txBody>
      </p:sp>
      <p:pic>
        <p:nvPicPr>
          <p:cNvPr id="5" name="Picture 4">
            <a:extLst>
              <a:ext uri="{FF2B5EF4-FFF2-40B4-BE49-F238E27FC236}">
                <a16:creationId xmlns:a16="http://schemas.microsoft.com/office/drawing/2014/main" id="{6EA0615E-D2A2-3541-90DE-19FC648E2555}"/>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508500" y="740833"/>
            <a:ext cx="3175000" cy="3175000"/>
          </a:xfrm>
          <a:prstGeom prst="rect">
            <a:avLst/>
          </a:prstGeom>
        </p:spPr>
      </p:pic>
    </p:spTree>
    <p:extLst>
      <p:ext uri="{BB962C8B-B14F-4D97-AF65-F5344CB8AC3E}">
        <p14:creationId xmlns:p14="http://schemas.microsoft.com/office/powerpoint/2010/main" val="281631604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ANSO-Q&amp;A slid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EC7554-6948-504E-94B9-54E31390001D}"/>
              </a:ext>
            </a:extLst>
          </p:cNvPr>
          <p:cNvPicPr>
            <a:picLocks noChangeAspect="1"/>
          </p:cNvPicPr>
          <p:nvPr userDrawn="1"/>
        </p:nvPicPr>
        <p:blipFill>
          <a:blip r:embed="rId2"/>
          <a:srcRect/>
          <a:stretch/>
        </p:blipFill>
        <p:spPr>
          <a:xfrm>
            <a:off x="4508500" y="740833"/>
            <a:ext cx="3175000" cy="3175000"/>
          </a:xfrm>
          <a:prstGeom prst="rect">
            <a:avLst/>
          </a:prstGeom>
        </p:spPr>
      </p:pic>
      <p:sp>
        <p:nvSpPr>
          <p:cNvPr id="5" name="TextBox 4">
            <a:extLst>
              <a:ext uri="{FF2B5EF4-FFF2-40B4-BE49-F238E27FC236}">
                <a16:creationId xmlns:a16="http://schemas.microsoft.com/office/drawing/2014/main" id="{58C54531-4324-4A4B-A5C1-7D374084D0D1}"/>
              </a:ext>
            </a:extLst>
          </p:cNvPr>
          <p:cNvSpPr txBox="1"/>
          <p:nvPr userDrawn="1"/>
        </p:nvSpPr>
        <p:spPr>
          <a:xfrm>
            <a:off x="558700" y="4377267"/>
            <a:ext cx="11082438" cy="757130"/>
          </a:xfrm>
          <a:prstGeom prst="rect">
            <a:avLst/>
          </a:prstGeom>
        </p:spPr>
        <p:txBody>
          <a:bodyPr lIns="0" tIns="0" rIns="0" bIns="0" anchor="t" anchorCtr="0"/>
          <a:lstStyle>
            <a:lvl1pPr lvl="0" indent="0" algn="ctr">
              <a:lnSpc>
                <a:spcPct val="90000"/>
              </a:lnSpc>
              <a:spcBef>
                <a:spcPts val="1000"/>
              </a:spcBef>
              <a:buFont typeface="Arial" panose="020B0604020202020204" pitchFamily="34" charset="0"/>
              <a:buNone/>
              <a:defRPr sz="4800" b="1" i="0">
                <a:solidFill>
                  <a:schemeClr val="bg1"/>
                </a:solidFill>
                <a:latin typeface="Montserrat" pitchFamily="2" charset="77"/>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lang="en-GB" dirty="0"/>
              <a:t>QUESTIONS AND ANSWERS</a:t>
            </a:r>
          </a:p>
        </p:txBody>
      </p:sp>
    </p:spTree>
    <p:extLst>
      <p:ext uri="{BB962C8B-B14F-4D97-AF65-F5344CB8AC3E}">
        <p14:creationId xmlns:p14="http://schemas.microsoft.com/office/powerpoint/2010/main" val="63040347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ANSO-vote slid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EC7554-6948-504E-94B9-54E31390001D}"/>
              </a:ext>
            </a:extLst>
          </p:cNvPr>
          <p:cNvPicPr>
            <a:picLocks noChangeAspect="1"/>
          </p:cNvPicPr>
          <p:nvPr userDrawn="1"/>
        </p:nvPicPr>
        <p:blipFill>
          <a:blip r:embed="rId2"/>
          <a:srcRect/>
          <a:stretch/>
        </p:blipFill>
        <p:spPr>
          <a:xfrm>
            <a:off x="4508500" y="740833"/>
            <a:ext cx="3175000" cy="3175000"/>
          </a:xfrm>
          <a:prstGeom prst="rect">
            <a:avLst/>
          </a:prstGeom>
        </p:spPr>
      </p:pic>
      <p:sp>
        <p:nvSpPr>
          <p:cNvPr id="5" name="TextBox 4">
            <a:extLst>
              <a:ext uri="{FF2B5EF4-FFF2-40B4-BE49-F238E27FC236}">
                <a16:creationId xmlns:a16="http://schemas.microsoft.com/office/drawing/2014/main" id="{7E41345D-F895-FB4A-971C-5F96FDC17F21}"/>
              </a:ext>
            </a:extLst>
          </p:cNvPr>
          <p:cNvSpPr txBox="1"/>
          <p:nvPr userDrawn="1"/>
        </p:nvSpPr>
        <p:spPr>
          <a:xfrm>
            <a:off x="558700" y="4377267"/>
            <a:ext cx="11082438" cy="757130"/>
          </a:xfrm>
          <a:prstGeom prst="rect">
            <a:avLst/>
          </a:prstGeom>
        </p:spPr>
        <p:txBody>
          <a:bodyPr lIns="0" tIns="0" rIns="0" bIns="0" anchor="t" anchorCtr="0"/>
          <a:lstStyle>
            <a:lvl1pPr lvl="0" indent="0" algn="ctr">
              <a:lnSpc>
                <a:spcPct val="90000"/>
              </a:lnSpc>
              <a:spcBef>
                <a:spcPts val="1000"/>
              </a:spcBef>
              <a:buFont typeface="Arial" panose="020B0604020202020204" pitchFamily="34" charset="0"/>
              <a:buNone/>
              <a:defRPr sz="4800" b="1" i="0">
                <a:solidFill>
                  <a:schemeClr val="bg1"/>
                </a:solidFill>
                <a:latin typeface="Montserrat" pitchFamily="2" charset="77"/>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lang="en-GB" dirty="0"/>
              <a:t>PLEASE VOTE</a:t>
            </a:r>
          </a:p>
        </p:txBody>
      </p:sp>
    </p:spTree>
    <p:extLst>
      <p:ext uri="{BB962C8B-B14F-4D97-AF65-F5344CB8AC3E}">
        <p14:creationId xmlns:p14="http://schemas.microsoft.com/office/powerpoint/2010/main" val="152425654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Speakers - 1">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F7725B2-01B8-894B-A027-84B4A1229288}"/>
              </a:ext>
            </a:extLst>
          </p:cNvPr>
          <p:cNvSpPr/>
          <p:nvPr userDrawn="1"/>
        </p:nvSpPr>
        <p:spPr>
          <a:xfrm>
            <a:off x="0" y="0"/>
            <a:ext cx="12192000" cy="32496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dirty="0"/>
          </a:p>
        </p:txBody>
      </p:sp>
      <p:sp>
        <p:nvSpPr>
          <p:cNvPr id="55" name="Picture Placeholder 14">
            <a:extLst>
              <a:ext uri="{FF2B5EF4-FFF2-40B4-BE49-F238E27FC236}">
                <a16:creationId xmlns:a16="http://schemas.microsoft.com/office/drawing/2014/main" id="{FA60F7E6-69FF-DD4A-8478-2931BD3DBBCA}"/>
              </a:ext>
            </a:extLst>
          </p:cNvPr>
          <p:cNvSpPr>
            <a:spLocks noGrp="1"/>
          </p:cNvSpPr>
          <p:nvPr>
            <p:ph type="pic" sz="quarter" idx="15"/>
          </p:nvPr>
        </p:nvSpPr>
        <p:spPr>
          <a:xfrm>
            <a:off x="4656000" y="1595623"/>
            <a:ext cx="2880000" cy="2880000"/>
          </a:xfrm>
          <a:prstGeom prst="rect">
            <a:avLst/>
          </a:prstGeom>
          <a:solidFill>
            <a:schemeClr val="bg1"/>
          </a:solidFill>
          <a:ln>
            <a:solidFill>
              <a:schemeClr val="bg2"/>
            </a:solidFill>
          </a:ln>
        </p:spPr>
        <p:txBody>
          <a:bodyPr/>
          <a:lstStyle>
            <a:lvl1pPr>
              <a:defRPr lang="en-NL" dirty="0"/>
            </a:lvl1pPr>
          </a:lstStyle>
          <a:p>
            <a:pPr lvl="0"/>
            <a:endParaRPr lang="en-NL" dirty="0"/>
          </a:p>
        </p:txBody>
      </p:sp>
      <p:sp>
        <p:nvSpPr>
          <p:cNvPr id="59" name="Text Placeholder 2">
            <a:extLst>
              <a:ext uri="{FF2B5EF4-FFF2-40B4-BE49-F238E27FC236}">
                <a16:creationId xmlns:a16="http://schemas.microsoft.com/office/drawing/2014/main" id="{71F92870-DF0E-6A44-8237-9439D703752F}"/>
              </a:ext>
            </a:extLst>
          </p:cNvPr>
          <p:cNvSpPr>
            <a:spLocks noGrp="1"/>
          </p:cNvSpPr>
          <p:nvPr>
            <p:ph type="body" sz="quarter" idx="18" hasCustomPrompt="1"/>
          </p:nvPr>
        </p:nvSpPr>
        <p:spPr>
          <a:xfrm>
            <a:off x="1304993" y="4954747"/>
            <a:ext cx="9547335" cy="355397"/>
          </a:xfrm>
          <a:prstGeom prst="rect">
            <a:avLst/>
          </a:prstGeom>
        </p:spPr>
        <p:txBody>
          <a:bodyPr lIns="0" tIns="0" rIns="0" bIns="0" anchor="b" anchorCtr="0"/>
          <a:lstStyle>
            <a:lvl1pPr marL="0" indent="0" algn="ctr">
              <a:lnSpc>
                <a:spcPct val="100000"/>
              </a:lnSpc>
              <a:buNone/>
              <a:defRPr sz="2400" b="1" i="0">
                <a:solidFill>
                  <a:schemeClr val="accent1"/>
                </a:solidFill>
                <a:latin typeface="Montserrat" pitchFamily="2" charset="77"/>
              </a:defRPr>
            </a:lvl1pPr>
          </a:lstStyle>
          <a:p>
            <a:pPr lvl="0"/>
            <a:r>
              <a:rPr lang="en-GB" dirty="0"/>
              <a:t>Click to edit master text style</a:t>
            </a:r>
          </a:p>
        </p:txBody>
      </p:sp>
      <p:sp>
        <p:nvSpPr>
          <p:cNvPr id="63" name="Text Placeholder 2">
            <a:extLst>
              <a:ext uri="{FF2B5EF4-FFF2-40B4-BE49-F238E27FC236}">
                <a16:creationId xmlns:a16="http://schemas.microsoft.com/office/drawing/2014/main" id="{3D2E041A-7BA5-F34A-A514-1DF02DC02C08}"/>
              </a:ext>
            </a:extLst>
          </p:cNvPr>
          <p:cNvSpPr>
            <a:spLocks noGrp="1"/>
          </p:cNvSpPr>
          <p:nvPr>
            <p:ph type="body" sz="quarter" idx="22" hasCustomPrompt="1"/>
          </p:nvPr>
        </p:nvSpPr>
        <p:spPr>
          <a:xfrm>
            <a:off x="1322332" y="5442318"/>
            <a:ext cx="9547335" cy="355397"/>
          </a:xfrm>
          <a:prstGeom prst="rect">
            <a:avLst/>
          </a:prstGeom>
        </p:spPr>
        <p:txBody>
          <a:bodyPr lIns="0" tIns="0" rIns="0" bIns="0" anchor="t" anchorCtr="0"/>
          <a:lstStyle>
            <a:lvl1pPr marL="0" indent="0" algn="ctr">
              <a:lnSpc>
                <a:spcPct val="100000"/>
              </a:lnSpc>
              <a:buNone/>
              <a:defRPr sz="1600" b="0" i="0">
                <a:solidFill>
                  <a:schemeClr val="tx1"/>
                </a:solidFill>
                <a:latin typeface="Montserrat" pitchFamily="2" charset="77"/>
              </a:defRPr>
            </a:lvl1pPr>
          </a:lstStyle>
          <a:p>
            <a:pPr lvl="0"/>
            <a:r>
              <a:rPr lang="en-GB" dirty="0"/>
              <a:t>Click to edit master text style</a:t>
            </a:r>
          </a:p>
        </p:txBody>
      </p:sp>
      <p:sp>
        <p:nvSpPr>
          <p:cNvPr id="65" name="Text Placeholder 2">
            <a:extLst>
              <a:ext uri="{FF2B5EF4-FFF2-40B4-BE49-F238E27FC236}">
                <a16:creationId xmlns:a16="http://schemas.microsoft.com/office/drawing/2014/main" id="{7E54D8FB-7CA6-0E4F-88DA-232A728A87C4}"/>
              </a:ext>
            </a:extLst>
          </p:cNvPr>
          <p:cNvSpPr>
            <a:spLocks noGrp="1"/>
          </p:cNvSpPr>
          <p:nvPr>
            <p:ph type="body" sz="quarter" idx="10" hasCustomPrompt="1"/>
          </p:nvPr>
        </p:nvSpPr>
        <p:spPr>
          <a:xfrm>
            <a:off x="558700" y="836613"/>
            <a:ext cx="11082438" cy="559680"/>
          </a:xfrm>
          <a:prstGeom prst="rect">
            <a:avLst/>
          </a:prstGeom>
        </p:spPr>
        <p:txBody>
          <a:bodyPr lIns="0" tIns="0" rIns="0" bIns="0"/>
          <a:lstStyle>
            <a:lvl1pPr marL="0" indent="0">
              <a:buNone/>
              <a:defRPr sz="4000" b="1" i="0">
                <a:solidFill>
                  <a:schemeClr val="bg1"/>
                </a:solidFill>
                <a:latin typeface="Montserrat" pitchFamily="2" charset="77"/>
              </a:defRPr>
            </a:lvl1pPr>
          </a:lstStyle>
          <a:p>
            <a:pPr lvl="0"/>
            <a:r>
              <a:rPr lang="en-GB" dirty="0"/>
              <a:t>CLICK TO EDIT MASTER TEXT STYLE</a:t>
            </a:r>
          </a:p>
        </p:txBody>
      </p:sp>
      <p:sp>
        <p:nvSpPr>
          <p:cNvPr id="2" name="Rectangle 1">
            <a:extLst>
              <a:ext uri="{FF2B5EF4-FFF2-40B4-BE49-F238E27FC236}">
                <a16:creationId xmlns:a16="http://schemas.microsoft.com/office/drawing/2014/main" id="{C537D618-2556-114F-8907-3B8D7FD744CF}"/>
              </a:ext>
            </a:extLst>
          </p:cNvPr>
          <p:cNvSpPr/>
          <p:nvPr userDrawn="1"/>
        </p:nvSpPr>
        <p:spPr>
          <a:xfrm>
            <a:off x="4656000" y="4475623"/>
            <a:ext cx="2880000" cy="79200"/>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pic>
        <p:nvPicPr>
          <p:cNvPr id="7" name="Picture 6">
            <a:extLst>
              <a:ext uri="{FF2B5EF4-FFF2-40B4-BE49-F238E27FC236}">
                <a16:creationId xmlns:a16="http://schemas.microsoft.com/office/drawing/2014/main" id="{18526C1C-02DC-1027-84AF-5A868955C74F}"/>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8688911" y="250356"/>
            <a:ext cx="1700404" cy="583823"/>
          </a:xfrm>
          <a:prstGeom prst="rect">
            <a:avLst/>
          </a:prstGeom>
        </p:spPr>
      </p:pic>
      <p:pic>
        <p:nvPicPr>
          <p:cNvPr id="8" name="Picture 7">
            <a:extLst>
              <a:ext uri="{FF2B5EF4-FFF2-40B4-BE49-F238E27FC236}">
                <a16:creationId xmlns:a16="http://schemas.microsoft.com/office/drawing/2014/main" id="{0AA6584F-26FF-01FB-7EC6-9EC5182139E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389315" y="304523"/>
            <a:ext cx="1107670" cy="237744"/>
          </a:xfrm>
          <a:prstGeom prst="rect">
            <a:avLst/>
          </a:prstGeom>
        </p:spPr>
      </p:pic>
    </p:spTree>
    <p:extLst>
      <p:ext uri="{BB962C8B-B14F-4D97-AF65-F5344CB8AC3E}">
        <p14:creationId xmlns:p14="http://schemas.microsoft.com/office/powerpoint/2010/main" val="284839115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peakers - 2">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F7725B2-01B8-894B-A027-84B4A1229288}"/>
              </a:ext>
            </a:extLst>
          </p:cNvPr>
          <p:cNvSpPr/>
          <p:nvPr userDrawn="1"/>
        </p:nvSpPr>
        <p:spPr>
          <a:xfrm>
            <a:off x="0" y="0"/>
            <a:ext cx="12192000" cy="32496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dirty="0"/>
          </a:p>
        </p:txBody>
      </p:sp>
      <p:sp>
        <p:nvSpPr>
          <p:cNvPr id="58" name="Text Placeholder 2">
            <a:extLst>
              <a:ext uri="{FF2B5EF4-FFF2-40B4-BE49-F238E27FC236}">
                <a16:creationId xmlns:a16="http://schemas.microsoft.com/office/drawing/2014/main" id="{BE68E45A-EB7B-F446-BD00-4059127A2E17}"/>
              </a:ext>
            </a:extLst>
          </p:cNvPr>
          <p:cNvSpPr>
            <a:spLocks noGrp="1"/>
          </p:cNvSpPr>
          <p:nvPr>
            <p:ph type="body" sz="quarter" idx="17" hasCustomPrompt="1"/>
          </p:nvPr>
        </p:nvSpPr>
        <p:spPr>
          <a:xfrm>
            <a:off x="1032052" y="4659377"/>
            <a:ext cx="4582758" cy="355397"/>
          </a:xfrm>
          <a:prstGeom prst="rect">
            <a:avLst/>
          </a:prstGeom>
        </p:spPr>
        <p:txBody>
          <a:bodyPr lIns="0" tIns="0" rIns="0" bIns="0" anchor="b" anchorCtr="0"/>
          <a:lstStyle>
            <a:lvl1pPr marL="0" indent="0" algn="ctr">
              <a:lnSpc>
                <a:spcPct val="100000"/>
              </a:lnSpc>
              <a:buNone/>
              <a:defRPr sz="2000" b="1" i="0">
                <a:solidFill>
                  <a:schemeClr val="accent1"/>
                </a:solidFill>
                <a:latin typeface="Montserrat" pitchFamily="2" charset="77"/>
              </a:defRPr>
            </a:lvl1pPr>
          </a:lstStyle>
          <a:p>
            <a:pPr lvl="0"/>
            <a:r>
              <a:rPr lang="en-GB" dirty="0"/>
              <a:t>Click to edit master text style</a:t>
            </a:r>
          </a:p>
        </p:txBody>
      </p:sp>
      <p:sp>
        <p:nvSpPr>
          <p:cNvPr id="62" name="Text Placeholder 2">
            <a:extLst>
              <a:ext uri="{FF2B5EF4-FFF2-40B4-BE49-F238E27FC236}">
                <a16:creationId xmlns:a16="http://schemas.microsoft.com/office/drawing/2014/main" id="{101E5FA8-2D16-5243-833E-5EB2393B8315}"/>
              </a:ext>
            </a:extLst>
          </p:cNvPr>
          <p:cNvSpPr>
            <a:spLocks noGrp="1"/>
          </p:cNvSpPr>
          <p:nvPr>
            <p:ph type="body" sz="quarter" idx="21" hasCustomPrompt="1"/>
          </p:nvPr>
        </p:nvSpPr>
        <p:spPr>
          <a:xfrm>
            <a:off x="1032051" y="5170283"/>
            <a:ext cx="4582750" cy="355397"/>
          </a:xfrm>
          <a:prstGeom prst="rect">
            <a:avLst/>
          </a:prstGeom>
        </p:spPr>
        <p:txBody>
          <a:bodyPr lIns="0" tIns="0" rIns="0" bIns="0"/>
          <a:lstStyle>
            <a:lvl1pPr marL="0" marR="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sz="1400" b="0" i="0">
                <a:solidFill>
                  <a:schemeClr val="tx1"/>
                </a:solidFill>
                <a:latin typeface="Montserrat" pitchFamily="2" charset="77"/>
              </a:defRPr>
            </a:lvl1pPr>
          </a:lstStyle>
          <a:p>
            <a:pPr lvl="0"/>
            <a:r>
              <a:rPr lang="en-GB" dirty="0"/>
              <a:t>Click to edit master text style</a:t>
            </a:r>
          </a:p>
        </p:txBody>
      </p:sp>
      <p:sp>
        <p:nvSpPr>
          <p:cNvPr id="15" name="Picture Placeholder 14">
            <a:extLst>
              <a:ext uri="{FF2B5EF4-FFF2-40B4-BE49-F238E27FC236}">
                <a16:creationId xmlns:a16="http://schemas.microsoft.com/office/drawing/2014/main" id="{C5433494-86E3-2548-B252-F09F15105536}"/>
              </a:ext>
            </a:extLst>
          </p:cNvPr>
          <p:cNvSpPr>
            <a:spLocks noGrp="1"/>
          </p:cNvSpPr>
          <p:nvPr>
            <p:ph type="pic" sz="quarter" idx="15"/>
          </p:nvPr>
        </p:nvSpPr>
        <p:spPr>
          <a:xfrm>
            <a:off x="2134144" y="1845541"/>
            <a:ext cx="2380165" cy="2380165"/>
          </a:xfrm>
          <a:prstGeom prst="rect">
            <a:avLst/>
          </a:prstGeom>
          <a:solidFill>
            <a:schemeClr val="bg1"/>
          </a:solidFill>
          <a:ln>
            <a:solidFill>
              <a:schemeClr val="bg2"/>
            </a:solidFill>
          </a:ln>
        </p:spPr>
        <p:txBody>
          <a:bodyPr/>
          <a:lstStyle>
            <a:lvl1pPr>
              <a:defRPr lang="en-NL" dirty="0"/>
            </a:lvl1pPr>
          </a:lstStyle>
          <a:p>
            <a:pPr lvl="0"/>
            <a:endParaRPr lang="en-NL" dirty="0"/>
          </a:p>
        </p:txBody>
      </p:sp>
      <p:sp>
        <p:nvSpPr>
          <p:cNvPr id="16" name="Rectangle 15">
            <a:extLst>
              <a:ext uri="{FF2B5EF4-FFF2-40B4-BE49-F238E27FC236}">
                <a16:creationId xmlns:a16="http://schemas.microsoft.com/office/drawing/2014/main" id="{CE0E5C9B-641A-7943-B0D5-D79411DAB9E9}"/>
              </a:ext>
            </a:extLst>
          </p:cNvPr>
          <p:cNvSpPr/>
          <p:nvPr userDrawn="1"/>
        </p:nvSpPr>
        <p:spPr>
          <a:xfrm>
            <a:off x="2134143" y="4231302"/>
            <a:ext cx="2380165" cy="65456"/>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7" name="Picture Placeholder 14">
            <a:extLst>
              <a:ext uri="{FF2B5EF4-FFF2-40B4-BE49-F238E27FC236}">
                <a16:creationId xmlns:a16="http://schemas.microsoft.com/office/drawing/2014/main" id="{D0B284AD-07D4-6144-AFFD-E629BBFB5D55}"/>
              </a:ext>
            </a:extLst>
          </p:cNvPr>
          <p:cNvSpPr>
            <a:spLocks noGrp="1"/>
          </p:cNvSpPr>
          <p:nvPr>
            <p:ph type="pic" sz="quarter" idx="23"/>
          </p:nvPr>
        </p:nvSpPr>
        <p:spPr>
          <a:xfrm>
            <a:off x="7677692" y="1845541"/>
            <a:ext cx="2380165" cy="2380165"/>
          </a:xfrm>
          <a:prstGeom prst="rect">
            <a:avLst/>
          </a:prstGeom>
          <a:solidFill>
            <a:schemeClr val="bg1"/>
          </a:solidFill>
          <a:ln>
            <a:solidFill>
              <a:schemeClr val="bg2"/>
            </a:solidFill>
          </a:ln>
        </p:spPr>
        <p:txBody>
          <a:bodyPr/>
          <a:lstStyle>
            <a:lvl1pPr>
              <a:defRPr lang="en-NL" dirty="0"/>
            </a:lvl1pPr>
          </a:lstStyle>
          <a:p>
            <a:pPr lvl="0"/>
            <a:endParaRPr lang="en-NL" dirty="0"/>
          </a:p>
        </p:txBody>
      </p:sp>
      <p:sp>
        <p:nvSpPr>
          <p:cNvPr id="18" name="Rectangle 17">
            <a:extLst>
              <a:ext uri="{FF2B5EF4-FFF2-40B4-BE49-F238E27FC236}">
                <a16:creationId xmlns:a16="http://schemas.microsoft.com/office/drawing/2014/main" id="{743FC04E-3A45-804F-8BEC-7A67047B2611}"/>
              </a:ext>
            </a:extLst>
          </p:cNvPr>
          <p:cNvSpPr/>
          <p:nvPr userDrawn="1"/>
        </p:nvSpPr>
        <p:spPr>
          <a:xfrm>
            <a:off x="7677691" y="4231302"/>
            <a:ext cx="2380165" cy="65456"/>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23" name="Text Placeholder 2">
            <a:extLst>
              <a:ext uri="{FF2B5EF4-FFF2-40B4-BE49-F238E27FC236}">
                <a16:creationId xmlns:a16="http://schemas.microsoft.com/office/drawing/2014/main" id="{C17042DA-BF8B-004B-9515-0A267CA6BE49}"/>
              </a:ext>
            </a:extLst>
          </p:cNvPr>
          <p:cNvSpPr>
            <a:spLocks noGrp="1"/>
          </p:cNvSpPr>
          <p:nvPr>
            <p:ph type="body" sz="quarter" idx="24" hasCustomPrompt="1"/>
          </p:nvPr>
        </p:nvSpPr>
        <p:spPr>
          <a:xfrm>
            <a:off x="6577190" y="4659377"/>
            <a:ext cx="4582758" cy="355397"/>
          </a:xfrm>
          <a:prstGeom prst="rect">
            <a:avLst/>
          </a:prstGeom>
        </p:spPr>
        <p:txBody>
          <a:bodyPr lIns="0" tIns="0" rIns="0" bIns="0" anchor="b" anchorCtr="0"/>
          <a:lstStyle>
            <a:lvl1pPr marL="0" marR="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sz="2000" b="1" i="0">
                <a:solidFill>
                  <a:schemeClr val="accent1"/>
                </a:solidFill>
                <a:latin typeface="Montserrat" pitchFamily="2" charset="77"/>
              </a:defRPr>
            </a:lvl1pPr>
          </a:lstStyle>
          <a:p>
            <a:pPr lvl="0"/>
            <a:r>
              <a:rPr lang="en-GB" dirty="0"/>
              <a:t>Click to edit master text style</a:t>
            </a:r>
          </a:p>
        </p:txBody>
      </p:sp>
      <p:sp>
        <p:nvSpPr>
          <p:cNvPr id="24" name="Text Placeholder 2">
            <a:extLst>
              <a:ext uri="{FF2B5EF4-FFF2-40B4-BE49-F238E27FC236}">
                <a16:creationId xmlns:a16="http://schemas.microsoft.com/office/drawing/2014/main" id="{AC4A3245-8CAB-DA49-90F6-62E318F4CAC7}"/>
              </a:ext>
            </a:extLst>
          </p:cNvPr>
          <p:cNvSpPr>
            <a:spLocks noGrp="1"/>
          </p:cNvSpPr>
          <p:nvPr>
            <p:ph type="body" sz="quarter" idx="25" hasCustomPrompt="1"/>
          </p:nvPr>
        </p:nvSpPr>
        <p:spPr>
          <a:xfrm>
            <a:off x="6577189" y="5170283"/>
            <a:ext cx="4582750" cy="355397"/>
          </a:xfrm>
          <a:prstGeom prst="rect">
            <a:avLst/>
          </a:prstGeom>
        </p:spPr>
        <p:txBody>
          <a:bodyPr lIns="0" tIns="0" rIns="0" bIns="0"/>
          <a:lstStyle>
            <a:lvl1pPr marL="0" marR="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sz="1400" b="0" i="0">
                <a:solidFill>
                  <a:schemeClr val="tx1"/>
                </a:solidFill>
                <a:latin typeface="Montserrat" pitchFamily="2" charset="77"/>
              </a:defRPr>
            </a:lvl1pPr>
          </a:lstStyle>
          <a:p>
            <a:pPr lvl="0"/>
            <a:r>
              <a:rPr lang="en-GB" dirty="0"/>
              <a:t>Click to edit master text style</a:t>
            </a:r>
          </a:p>
        </p:txBody>
      </p:sp>
      <p:sp>
        <p:nvSpPr>
          <p:cNvPr id="25" name="Text Placeholder 2">
            <a:extLst>
              <a:ext uri="{FF2B5EF4-FFF2-40B4-BE49-F238E27FC236}">
                <a16:creationId xmlns:a16="http://schemas.microsoft.com/office/drawing/2014/main" id="{DC6FC750-7191-9949-ADD5-BBBE533A615D}"/>
              </a:ext>
            </a:extLst>
          </p:cNvPr>
          <p:cNvSpPr>
            <a:spLocks noGrp="1"/>
          </p:cNvSpPr>
          <p:nvPr>
            <p:ph type="body" sz="quarter" idx="10" hasCustomPrompt="1"/>
          </p:nvPr>
        </p:nvSpPr>
        <p:spPr>
          <a:xfrm>
            <a:off x="558700" y="836613"/>
            <a:ext cx="11082438" cy="559680"/>
          </a:xfrm>
          <a:prstGeom prst="rect">
            <a:avLst/>
          </a:prstGeom>
        </p:spPr>
        <p:txBody>
          <a:bodyPr lIns="0" tIns="0" rIns="0" bIns="0"/>
          <a:lstStyle>
            <a:lvl1pPr marL="0" indent="0">
              <a:buNone/>
              <a:defRPr sz="4000" b="1" i="0">
                <a:solidFill>
                  <a:schemeClr val="bg1"/>
                </a:solidFill>
                <a:latin typeface="Montserrat" pitchFamily="2" charset="77"/>
              </a:defRPr>
            </a:lvl1pPr>
          </a:lstStyle>
          <a:p>
            <a:pPr lvl="0"/>
            <a:r>
              <a:rPr lang="en-GB" dirty="0"/>
              <a:t>CLICK TO EDIT MASTER TEXT STYLE</a:t>
            </a:r>
          </a:p>
        </p:txBody>
      </p:sp>
      <p:pic>
        <p:nvPicPr>
          <p:cNvPr id="2" name="Picture 1">
            <a:extLst>
              <a:ext uri="{FF2B5EF4-FFF2-40B4-BE49-F238E27FC236}">
                <a16:creationId xmlns:a16="http://schemas.microsoft.com/office/drawing/2014/main" id="{C42E70DB-24F7-9DF3-2861-3F3EA34B1DE1}"/>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8409511" y="264372"/>
            <a:ext cx="1659583" cy="569807"/>
          </a:xfrm>
          <a:prstGeom prst="rect">
            <a:avLst/>
          </a:prstGeom>
        </p:spPr>
      </p:pic>
      <p:pic>
        <p:nvPicPr>
          <p:cNvPr id="3" name="Picture 2">
            <a:extLst>
              <a:ext uri="{FF2B5EF4-FFF2-40B4-BE49-F238E27FC236}">
                <a16:creationId xmlns:a16="http://schemas.microsoft.com/office/drawing/2014/main" id="{4C744736-7B04-C04E-D4D5-638021FBC3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069094" y="311531"/>
            <a:ext cx="1107670" cy="237744"/>
          </a:xfrm>
          <a:prstGeom prst="rect">
            <a:avLst/>
          </a:prstGeom>
        </p:spPr>
      </p:pic>
    </p:spTree>
    <p:extLst>
      <p:ext uri="{BB962C8B-B14F-4D97-AF65-F5344CB8AC3E}">
        <p14:creationId xmlns:p14="http://schemas.microsoft.com/office/powerpoint/2010/main" val="246399781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peakers - 3">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F7725B2-01B8-894B-A027-84B4A1229288}"/>
              </a:ext>
            </a:extLst>
          </p:cNvPr>
          <p:cNvSpPr/>
          <p:nvPr userDrawn="1"/>
        </p:nvSpPr>
        <p:spPr>
          <a:xfrm>
            <a:off x="0" y="0"/>
            <a:ext cx="12192000" cy="32496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dirty="0"/>
          </a:p>
        </p:txBody>
      </p:sp>
      <p:sp>
        <p:nvSpPr>
          <p:cNvPr id="59" name="Text Placeholder 2">
            <a:extLst>
              <a:ext uri="{FF2B5EF4-FFF2-40B4-BE49-F238E27FC236}">
                <a16:creationId xmlns:a16="http://schemas.microsoft.com/office/drawing/2014/main" id="{71F92870-DF0E-6A44-8237-9439D703752F}"/>
              </a:ext>
            </a:extLst>
          </p:cNvPr>
          <p:cNvSpPr>
            <a:spLocks noGrp="1"/>
          </p:cNvSpPr>
          <p:nvPr>
            <p:ph type="body" sz="quarter" idx="18" hasCustomPrompt="1"/>
          </p:nvPr>
        </p:nvSpPr>
        <p:spPr>
          <a:xfrm>
            <a:off x="4566935" y="4605458"/>
            <a:ext cx="3058130" cy="355397"/>
          </a:xfrm>
          <a:prstGeom prst="rect">
            <a:avLst/>
          </a:prstGeom>
        </p:spPr>
        <p:txBody>
          <a:bodyPr lIns="0" tIns="0" rIns="0" bIns="0" anchor="b" anchorCtr="0"/>
          <a:lstStyle>
            <a:lvl1pPr marL="0" indent="0" algn="ctr">
              <a:buNone/>
              <a:defRPr sz="2000" b="1" i="0">
                <a:solidFill>
                  <a:schemeClr val="accent1"/>
                </a:solidFill>
                <a:latin typeface="Montserrat" pitchFamily="2" charset="77"/>
              </a:defRPr>
            </a:lvl1pPr>
          </a:lstStyle>
          <a:p>
            <a:pPr lvl="0"/>
            <a:r>
              <a:rPr lang="en-GB" dirty="0"/>
              <a:t>Click to edit master text style</a:t>
            </a:r>
          </a:p>
        </p:txBody>
      </p:sp>
      <p:sp>
        <p:nvSpPr>
          <p:cNvPr id="63" name="Text Placeholder 2">
            <a:extLst>
              <a:ext uri="{FF2B5EF4-FFF2-40B4-BE49-F238E27FC236}">
                <a16:creationId xmlns:a16="http://schemas.microsoft.com/office/drawing/2014/main" id="{3D2E041A-7BA5-F34A-A514-1DF02DC02C08}"/>
              </a:ext>
            </a:extLst>
          </p:cNvPr>
          <p:cNvSpPr>
            <a:spLocks noGrp="1"/>
          </p:cNvSpPr>
          <p:nvPr>
            <p:ph type="body" sz="quarter" idx="22" hasCustomPrompt="1"/>
          </p:nvPr>
        </p:nvSpPr>
        <p:spPr>
          <a:xfrm>
            <a:off x="4566935" y="5144391"/>
            <a:ext cx="3058130" cy="355397"/>
          </a:xfrm>
          <a:prstGeom prst="rect">
            <a:avLst/>
          </a:prstGeom>
        </p:spPr>
        <p:txBody>
          <a:bodyPr lIns="0" tIns="0" rIns="0" bIns="0"/>
          <a:lstStyle>
            <a:lvl1pPr marL="0" indent="0" algn="ctr">
              <a:buNone/>
              <a:defRPr sz="1400" b="0" i="0">
                <a:solidFill>
                  <a:schemeClr val="tx1"/>
                </a:solidFill>
                <a:latin typeface="Montserrat" pitchFamily="2" charset="77"/>
              </a:defRPr>
            </a:lvl1pPr>
          </a:lstStyle>
          <a:p>
            <a:pPr lvl="0"/>
            <a:r>
              <a:rPr lang="en-GB" dirty="0"/>
              <a:t>Click to edit master text style</a:t>
            </a:r>
          </a:p>
        </p:txBody>
      </p:sp>
      <p:sp>
        <p:nvSpPr>
          <p:cNvPr id="24" name="Picture Placeholder 14">
            <a:extLst>
              <a:ext uri="{FF2B5EF4-FFF2-40B4-BE49-F238E27FC236}">
                <a16:creationId xmlns:a16="http://schemas.microsoft.com/office/drawing/2014/main" id="{D5B7B8C4-B87F-E44A-BF36-4491194EF5F1}"/>
              </a:ext>
            </a:extLst>
          </p:cNvPr>
          <p:cNvSpPr>
            <a:spLocks noGrp="1"/>
          </p:cNvSpPr>
          <p:nvPr>
            <p:ph type="pic" sz="quarter" idx="15"/>
          </p:nvPr>
        </p:nvSpPr>
        <p:spPr>
          <a:xfrm>
            <a:off x="5014107" y="1953730"/>
            <a:ext cx="2163786" cy="2163786"/>
          </a:xfrm>
          <a:prstGeom prst="rect">
            <a:avLst/>
          </a:prstGeom>
          <a:solidFill>
            <a:schemeClr val="bg1"/>
          </a:solidFill>
          <a:ln>
            <a:solidFill>
              <a:schemeClr val="bg2"/>
            </a:solidFill>
          </a:ln>
        </p:spPr>
        <p:txBody>
          <a:bodyPr/>
          <a:lstStyle>
            <a:lvl1pPr>
              <a:defRPr lang="en-NL" dirty="0"/>
            </a:lvl1pPr>
          </a:lstStyle>
          <a:p>
            <a:pPr lvl="0"/>
            <a:endParaRPr lang="en-NL" dirty="0"/>
          </a:p>
        </p:txBody>
      </p:sp>
      <p:sp>
        <p:nvSpPr>
          <p:cNvPr id="25" name="Rectangle 24">
            <a:extLst>
              <a:ext uri="{FF2B5EF4-FFF2-40B4-BE49-F238E27FC236}">
                <a16:creationId xmlns:a16="http://schemas.microsoft.com/office/drawing/2014/main" id="{EB3BF01A-5D95-9D43-85DA-977E3CE4D6DE}"/>
              </a:ext>
            </a:extLst>
          </p:cNvPr>
          <p:cNvSpPr/>
          <p:nvPr userDrawn="1"/>
        </p:nvSpPr>
        <p:spPr>
          <a:xfrm>
            <a:off x="5014107" y="4123003"/>
            <a:ext cx="2163786" cy="5950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26" name="Text Placeholder 2">
            <a:extLst>
              <a:ext uri="{FF2B5EF4-FFF2-40B4-BE49-F238E27FC236}">
                <a16:creationId xmlns:a16="http://schemas.microsoft.com/office/drawing/2014/main" id="{B9420A7E-0967-724A-B6B3-569B070A257A}"/>
              </a:ext>
            </a:extLst>
          </p:cNvPr>
          <p:cNvSpPr>
            <a:spLocks noGrp="1"/>
          </p:cNvSpPr>
          <p:nvPr>
            <p:ph type="body" sz="quarter" idx="23" hasCustomPrompt="1"/>
          </p:nvPr>
        </p:nvSpPr>
        <p:spPr>
          <a:xfrm>
            <a:off x="8262635" y="4605458"/>
            <a:ext cx="3058130" cy="355397"/>
          </a:xfrm>
          <a:prstGeom prst="rect">
            <a:avLst/>
          </a:prstGeom>
        </p:spPr>
        <p:txBody>
          <a:bodyPr lIns="0" tIns="0" rIns="0" bIns="0" anchor="b" anchorCtr="0"/>
          <a:lstStyle>
            <a:lvl1pPr marL="0" indent="0" algn="ctr">
              <a:buNone/>
              <a:defRPr sz="2000" b="1" i="0">
                <a:solidFill>
                  <a:schemeClr val="accent1"/>
                </a:solidFill>
                <a:latin typeface="Montserrat" pitchFamily="2" charset="77"/>
              </a:defRPr>
            </a:lvl1pPr>
          </a:lstStyle>
          <a:p>
            <a:pPr lvl="0"/>
            <a:r>
              <a:rPr lang="en-GB" dirty="0"/>
              <a:t>Click to edit master text style</a:t>
            </a:r>
          </a:p>
        </p:txBody>
      </p:sp>
      <p:sp>
        <p:nvSpPr>
          <p:cNvPr id="27" name="Text Placeholder 2">
            <a:extLst>
              <a:ext uri="{FF2B5EF4-FFF2-40B4-BE49-F238E27FC236}">
                <a16:creationId xmlns:a16="http://schemas.microsoft.com/office/drawing/2014/main" id="{D2825A93-4DA6-F34D-9C2B-F669C194CBFD}"/>
              </a:ext>
            </a:extLst>
          </p:cNvPr>
          <p:cNvSpPr>
            <a:spLocks noGrp="1"/>
          </p:cNvSpPr>
          <p:nvPr>
            <p:ph type="body" sz="quarter" idx="24" hasCustomPrompt="1"/>
          </p:nvPr>
        </p:nvSpPr>
        <p:spPr>
          <a:xfrm>
            <a:off x="8262635" y="5144391"/>
            <a:ext cx="3058130" cy="355397"/>
          </a:xfrm>
          <a:prstGeom prst="rect">
            <a:avLst/>
          </a:prstGeom>
        </p:spPr>
        <p:txBody>
          <a:bodyPr lIns="0" tIns="0" rIns="0" bIns="0"/>
          <a:lstStyle>
            <a:lvl1pPr marL="0" indent="0" algn="ctr">
              <a:buNone/>
              <a:defRPr sz="1400" b="0" i="0">
                <a:solidFill>
                  <a:schemeClr val="tx1"/>
                </a:solidFill>
                <a:latin typeface="Montserrat" pitchFamily="2" charset="77"/>
              </a:defRPr>
            </a:lvl1pPr>
          </a:lstStyle>
          <a:p>
            <a:pPr lvl="0"/>
            <a:r>
              <a:rPr lang="en-GB" dirty="0"/>
              <a:t>Click to edit master text style</a:t>
            </a:r>
          </a:p>
        </p:txBody>
      </p:sp>
      <p:sp>
        <p:nvSpPr>
          <p:cNvPr id="28" name="Picture Placeholder 14">
            <a:extLst>
              <a:ext uri="{FF2B5EF4-FFF2-40B4-BE49-F238E27FC236}">
                <a16:creationId xmlns:a16="http://schemas.microsoft.com/office/drawing/2014/main" id="{A63294C5-ADA8-C34E-BEE1-06B4E655C35E}"/>
              </a:ext>
            </a:extLst>
          </p:cNvPr>
          <p:cNvSpPr>
            <a:spLocks noGrp="1"/>
          </p:cNvSpPr>
          <p:nvPr>
            <p:ph type="pic" sz="quarter" idx="25"/>
          </p:nvPr>
        </p:nvSpPr>
        <p:spPr>
          <a:xfrm>
            <a:off x="8709807" y="1953730"/>
            <a:ext cx="2163786" cy="2163786"/>
          </a:xfrm>
          <a:prstGeom prst="rect">
            <a:avLst/>
          </a:prstGeom>
          <a:solidFill>
            <a:schemeClr val="bg1"/>
          </a:solidFill>
          <a:ln>
            <a:solidFill>
              <a:schemeClr val="bg2"/>
            </a:solidFill>
          </a:ln>
        </p:spPr>
        <p:txBody>
          <a:bodyPr/>
          <a:lstStyle>
            <a:lvl1pPr>
              <a:defRPr lang="en-NL" dirty="0"/>
            </a:lvl1pPr>
          </a:lstStyle>
          <a:p>
            <a:pPr lvl="0"/>
            <a:endParaRPr lang="en-NL" dirty="0"/>
          </a:p>
        </p:txBody>
      </p:sp>
      <p:sp>
        <p:nvSpPr>
          <p:cNvPr id="29" name="Rectangle 28">
            <a:extLst>
              <a:ext uri="{FF2B5EF4-FFF2-40B4-BE49-F238E27FC236}">
                <a16:creationId xmlns:a16="http://schemas.microsoft.com/office/drawing/2014/main" id="{C4E3F7C3-D2B2-744B-85C0-3A09FE39F852}"/>
              </a:ext>
            </a:extLst>
          </p:cNvPr>
          <p:cNvSpPr/>
          <p:nvPr userDrawn="1"/>
        </p:nvSpPr>
        <p:spPr>
          <a:xfrm>
            <a:off x="8709807" y="4123003"/>
            <a:ext cx="2163786" cy="5950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30" name="Text Placeholder 2">
            <a:extLst>
              <a:ext uri="{FF2B5EF4-FFF2-40B4-BE49-F238E27FC236}">
                <a16:creationId xmlns:a16="http://schemas.microsoft.com/office/drawing/2014/main" id="{CAEA6F5F-3C29-4E43-8E71-0ADE58F19801}"/>
              </a:ext>
            </a:extLst>
          </p:cNvPr>
          <p:cNvSpPr>
            <a:spLocks noGrp="1"/>
          </p:cNvSpPr>
          <p:nvPr>
            <p:ph type="body" sz="quarter" idx="26" hasCustomPrompt="1"/>
          </p:nvPr>
        </p:nvSpPr>
        <p:spPr>
          <a:xfrm>
            <a:off x="877585" y="4605458"/>
            <a:ext cx="3058130" cy="355397"/>
          </a:xfrm>
          <a:prstGeom prst="rect">
            <a:avLst/>
          </a:prstGeom>
        </p:spPr>
        <p:txBody>
          <a:bodyPr lIns="0" tIns="0" rIns="0" bIns="0" anchor="b" anchorCtr="0"/>
          <a:lstStyle>
            <a:lvl1pPr marL="0" indent="0" algn="ctr">
              <a:buNone/>
              <a:defRPr sz="2000" b="1" i="0">
                <a:solidFill>
                  <a:schemeClr val="accent1"/>
                </a:solidFill>
                <a:latin typeface="Montserrat" pitchFamily="2" charset="77"/>
              </a:defRPr>
            </a:lvl1pPr>
          </a:lstStyle>
          <a:p>
            <a:pPr lvl="0"/>
            <a:r>
              <a:rPr lang="en-GB" dirty="0"/>
              <a:t>Click to edit master text style</a:t>
            </a:r>
          </a:p>
        </p:txBody>
      </p:sp>
      <p:sp>
        <p:nvSpPr>
          <p:cNvPr id="31" name="Text Placeholder 2">
            <a:extLst>
              <a:ext uri="{FF2B5EF4-FFF2-40B4-BE49-F238E27FC236}">
                <a16:creationId xmlns:a16="http://schemas.microsoft.com/office/drawing/2014/main" id="{5895BA17-4156-8D48-81B3-8BC4AA2B359D}"/>
              </a:ext>
            </a:extLst>
          </p:cNvPr>
          <p:cNvSpPr>
            <a:spLocks noGrp="1"/>
          </p:cNvSpPr>
          <p:nvPr>
            <p:ph type="body" sz="quarter" idx="27" hasCustomPrompt="1"/>
          </p:nvPr>
        </p:nvSpPr>
        <p:spPr>
          <a:xfrm>
            <a:off x="877585" y="5144391"/>
            <a:ext cx="3058130" cy="355397"/>
          </a:xfrm>
          <a:prstGeom prst="rect">
            <a:avLst/>
          </a:prstGeom>
        </p:spPr>
        <p:txBody>
          <a:bodyPr lIns="0" tIns="0" rIns="0" bIns="0"/>
          <a:lstStyle>
            <a:lvl1pPr marL="0" indent="0" algn="ctr">
              <a:buNone/>
              <a:defRPr sz="1400" b="0" i="0">
                <a:solidFill>
                  <a:schemeClr val="tx1"/>
                </a:solidFill>
                <a:latin typeface="Montserrat" pitchFamily="2" charset="77"/>
              </a:defRPr>
            </a:lvl1pPr>
          </a:lstStyle>
          <a:p>
            <a:pPr lvl="0"/>
            <a:r>
              <a:rPr lang="en-GB" dirty="0"/>
              <a:t>Click to edit master text style</a:t>
            </a:r>
          </a:p>
        </p:txBody>
      </p:sp>
      <p:sp>
        <p:nvSpPr>
          <p:cNvPr id="32" name="Picture Placeholder 14">
            <a:extLst>
              <a:ext uri="{FF2B5EF4-FFF2-40B4-BE49-F238E27FC236}">
                <a16:creationId xmlns:a16="http://schemas.microsoft.com/office/drawing/2014/main" id="{7A5CB73B-2B8E-0A41-B4BE-6D320DDB4D31}"/>
              </a:ext>
            </a:extLst>
          </p:cNvPr>
          <p:cNvSpPr>
            <a:spLocks noGrp="1"/>
          </p:cNvSpPr>
          <p:nvPr>
            <p:ph type="pic" sz="quarter" idx="28"/>
          </p:nvPr>
        </p:nvSpPr>
        <p:spPr>
          <a:xfrm>
            <a:off x="1324757" y="1953730"/>
            <a:ext cx="2163786" cy="2163786"/>
          </a:xfrm>
          <a:prstGeom prst="rect">
            <a:avLst/>
          </a:prstGeom>
          <a:solidFill>
            <a:schemeClr val="bg1"/>
          </a:solidFill>
          <a:ln>
            <a:solidFill>
              <a:schemeClr val="bg2"/>
            </a:solidFill>
          </a:ln>
        </p:spPr>
        <p:txBody>
          <a:bodyPr/>
          <a:lstStyle>
            <a:lvl1pPr>
              <a:defRPr lang="en-NL" dirty="0"/>
            </a:lvl1pPr>
          </a:lstStyle>
          <a:p>
            <a:pPr lvl="0"/>
            <a:endParaRPr lang="en-NL" dirty="0"/>
          </a:p>
        </p:txBody>
      </p:sp>
      <p:sp>
        <p:nvSpPr>
          <p:cNvPr id="33" name="Rectangle 32">
            <a:extLst>
              <a:ext uri="{FF2B5EF4-FFF2-40B4-BE49-F238E27FC236}">
                <a16:creationId xmlns:a16="http://schemas.microsoft.com/office/drawing/2014/main" id="{EC2B1C47-933D-0546-B53B-1FD81C85C65D}"/>
              </a:ext>
            </a:extLst>
          </p:cNvPr>
          <p:cNvSpPr/>
          <p:nvPr userDrawn="1"/>
        </p:nvSpPr>
        <p:spPr>
          <a:xfrm>
            <a:off x="1324757" y="4123003"/>
            <a:ext cx="2163786" cy="5950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34" name="Text Placeholder 2">
            <a:extLst>
              <a:ext uri="{FF2B5EF4-FFF2-40B4-BE49-F238E27FC236}">
                <a16:creationId xmlns:a16="http://schemas.microsoft.com/office/drawing/2014/main" id="{B08B378A-61B1-7B4C-99AF-6E74799B0087}"/>
              </a:ext>
            </a:extLst>
          </p:cNvPr>
          <p:cNvSpPr>
            <a:spLocks noGrp="1"/>
          </p:cNvSpPr>
          <p:nvPr>
            <p:ph type="body" sz="quarter" idx="10" hasCustomPrompt="1"/>
          </p:nvPr>
        </p:nvSpPr>
        <p:spPr>
          <a:xfrm>
            <a:off x="558700" y="836613"/>
            <a:ext cx="11082438" cy="559680"/>
          </a:xfrm>
          <a:prstGeom prst="rect">
            <a:avLst/>
          </a:prstGeom>
        </p:spPr>
        <p:txBody>
          <a:bodyPr lIns="0" tIns="0" rIns="0" bIns="0"/>
          <a:lstStyle>
            <a:lvl1pPr marL="0" indent="0">
              <a:buNone/>
              <a:defRPr sz="4000" b="1" i="0">
                <a:solidFill>
                  <a:schemeClr val="bg1"/>
                </a:solidFill>
                <a:latin typeface="Montserrat" pitchFamily="2" charset="77"/>
              </a:defRPr>
            </a:lvl1pPr>
          </a:lstStyle>
          <a:p>
            <a:pPr lvl="0"/>
            <a:r>
              <a:rPr lang="en-GB" dirty="0"/>
              <a:t>CLICK TO EDIT MASTER TEXT STYLE</a:t>
            </a:r>
          </a:p>
        </p:txBody>
      </p:sp>
      <p:pic>
        <p:nvPicPr>
          <p:cNvPr id="4" name="Picture 3">
            <a:extLst>
              <a:ext uri="{FF2B5EF4-FFF2-40B4-BE49-F238E27FC236}">
                <a16:creationId xmlns:a16="http://schemas.microsoft.com/office/drawing/2014/main" id="{E02FAB86-F8AA-5BCE-C707-920FDC07900D}"/>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8409511" y="264372"/>
            <a:ext cx="1659583" cy="569807"/>
          </a:xfrm>
          <a:prstGeom prst="rect">
            <a:avLst/>
          </a:prstGeom>
        </p:spPr>
      </p:pic>
      <p:pic>
        <p:nvPicPr>
          <p:cNvPr id="2" name="Picture 1">
            <a:extLst>
              <a:ext uri="{FF2B5EF4-FFF2-40B4-BE49-F238E27FC236}">
                <a16:creationId xmlns:a16="http://schemas.microsoft.com/office/drawing/2014/main" id="{ADECC4E7-893B-F08A-8727-F51D9D85C95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069094" y="311531"/>
            <a:ext cx="1107670" cy="237744"/>
          </a:xfrm>
          <a:prstGeom prst="rect">
            <a:avLst/>
          </a:prstGeom>
        </p:spPr>
      </p:pic>
    </p:spTree>
    <p:extLst>
      <p:ext uri="{BB962C8B-B14F-4D97-AF65-F5344CB8AC3E}">
        <p14:creationId xmlns:p14="http://schemas.microsoft.com/office/powerpoint/2010/main" val="2772344072"/>
      </p:ext>
    </p:extLst>
  </p:cSld>
  <p:clrMapOvr>
    <a:masterClrMapping/>
  </p:clrMapOvr>
  <p:extLst>
    <p:ext uri="{DCECCB84-F9BA-43D5-87BE-67443E8EF086}">
      <p15:sldGuideLst xmlns:p15="http://schemas.microsoft.com/office/powerpoint/2012/main">
        <p15:guide id="1" pos="2683">
          <p15:clr>
            <a:srgbClr val="FBAE40"/>
          </p15:clr>
        </p15:guide>
        <p15:guide id="2" pos="4997">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peakers - 4">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F7725B2-01B8-894B-A027-84B4A1229288}"/>
              </a:ext>
            </a:extLst>
          </p:cNvPr>
          <p:cNvSpPr/>
          <p:nvPr userDrawn="1"/>
        </p:nvSpPr>
        <p:spPr>
          <a:xfrm>
            <a:off x="0" y="0"/>
            <a:ext cx="12192000" cy="32496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dirty="0"/>
          </a:p>
        </p:txBody>
      </p:sp>
      <p:sp>
        <p:nvSpPr>
          <p:cNvPr id="23" name="Text Placeholder 2">
            <a:extLst>
              <a:ext uri="{FF2B5EF4-FFF2-40B4-BE49-F238E27FC236}">
                <a16:creationId xmlns:a16="http://schemas.microsoft.com/office/drawing/2014/main" id="{63CBEEE8-2BDF-2B41-8DD3-434AEE1CEDFB}"/>
              </a:ext>
            </a:extLst>
          </p:cNvPr>
          <p:cNvSpPr>
            <a:spLocks noGrp="1"/>
          </p:cNvSpPr>
          <p:nvPr>
            <p:ph type="body" sz="quarter" idx="26" hasCustomPrompt="1"/>
          </p:nvPr>
        </p:nvSpPr>
        <p:spPr>
          <a:xfrm>
            <a:off x="798683" y="4605458"/>
            <a:ext cx="2285556" cy="355397"/>
          </a:xfrm>
          <a:prstGeom prst="rect">
            <a:avLst/>
          </a:prstGeom>
        </p:spPr>
        <p:txBody>
          <a:bodyPr lIns="0" tIns="0" rIns="0" bIns="0" anchor="b" anchorCtr="0"/>
          <a:lstStyle>
            <a:lvl1pPr marL="0" indent="0" algn="ctr">
              <a:buNone/>
              <a:defRPr sz="2000" b="1" i="0">
                <a:solidFill>
                  <a:schemeClr val="accent1"/>
                </a:solidFill>
                <a:latin typeface="Montserrat" pitchFamily="2" charset="77"/>
              </a:defRPr>
            </a:lvl1pPr>
          </a:lstStyle>
          <a:p>
            <a:pPr lvl="0"/>
            <a:r>
              <a:rPr lang="en-GB" dirty="0"/>
              <a:t>Click to edit master text style</a:t>
            </a:r>
          </a:p>
        </p:txBody>
      </p:sp>
      <p:sp>
        <p:nvSpPr>
          <p:cNvPr id="24" name="Text Placeholder 2">
            <a:extLst>
              <a:ext uri="{FF2B5EF4-FFF2-40B4-BE49-F238E27FC236}">
                <a16:creationId xmlns:a16="http://schemas.microsoft.com/office/drawing/2014/main" id="{5554243A-C4C2-F848-A877-622975B0EE9D}"/>
              </a:ext>
            </a:extLst>
          </p:cNvPr>
          <p:cNvSpPr>
            <a:spLocks noGrp="1"/>
          </p:cNvSpPr>
          <p:nvPr>
            <p:ph type="body" sz="quarter" idx="27" hasCustomPrompt="1"/>
          </p:nvPr>
        </p:nvSpPr>
        <p:spPr>
          <a:xfrm>
            <a:off x="798683" y="5144391"/>
            <a:ext cx="2285556" cy="355397"/>
          </a:xfrm>
          <a:prstGeom prst="rect">
            <a:avLst/>
          </a:prstGeom>
        </p:spPr>
        <p:txBody>
          <a:bodyPr lIns="0" tIns="0" rIns="0" bIns="0"/>
          <a:lstStyle>
            <a:lvl1pPr marL="0" indent="0" algn="ctr">
              <a:buNone/>
              <a:defRPr sz="1400" b="0" i="0">
                <a:solidFill>
                  <a:schemeClr val="tx1"/>
                </a:solidFill>
                <a:latin typeface="Montserrat" pitchFamily="2" charset="77"/>
              </a:defRPr>
            </a:lvl1pPr>
          </a:lstStyle>
          <a:p>
            <a:pPr lvl="0"/>
            <a:r>
              <a:rPr lang="en-GB" dirty="0"/>
              <a:t>Click to edit master text style</a:t>
            </a:r>
          </a:p>
        </p:txBody>
      </p:sp>
      <p:sp>
        <p:nvSpPr>
          <p:cNvPr id="25" name="Picture Placeholder 14">
            <a:extLst>
              <a:ext uri="{FF2B5EF4-FFF2-40B4-BE49-F238E27FC236}">
                <a16:creationId xmlns:a16="http://schemas.microsoft.com/office/drawing/2014/main" id="{BE116EE2-D2EB-DB44-A2F2-EAB3F71E839B}"/>
              </a:ext>
            </a:extLst>
          </p:cNvPr>
          <p:cNvSpPr>
            <a:spLocks noGrp="1"/>
          </p:cNvSpPr>
          <p:nvPr>
            <p:ph type="pic" sz="quarter" idx="28"/>
          </p:nvPr>
        </p:nvSpPr>
        <p:spPr>
          <a:xfrm>
            <a:off x="873907" y="1893550"/>
            <a:ext cx="2163786" cy="2163786"/>
          </a:xfrm>
          <a:prstGeom prst="rect">
            <a:avLst/>
          </a:prstGeom>
          <a:solidFill>
            <a:schemeClr val="bg1"/>
          </a:solidFill>
          <a:ln>
            <a:solidFill>
              <a:schemeClr val="bg2"/>
            </a:solidFill>
          </a:ln>
        </p:spPr>
        <p:txBody>
          <a:bodyPr/>
          <a:lstStyle>
            <a:lvl1pPr>
              <a:defRPr lang="en-NL" dirty="0"/>
            </a:lvl1pPr>
          </a:lstStyle>
          <a:p>
            <a:pPr lvl="0"/>
            <a:endParaRPr lang="en-NL" dirty="0"/>
          </a:p>
        </p:txBody>
      </p:sp>
      <p:sp>
        <p:nvSpPr>
          <p:cNvPr id="26" name="Rectangle 25">
            <a:extLst>
              <a:ext uri="{FF2B5EF4-FFF2-40B4-BE49-F238E27FC236}">
                <a16:creationId xmlns:a16="http://schemas.microsoft.com/office/drawing/2014/main" id="{51E9FD55-4093-CC4F-9F26-A6FCD6EA70FB}"/>
              </a:ext>
            </a:extLst>
          </p:cNvPr>
          <p:cNvSpPr/>
          <p:nvPr userDrawn="1"/>
        </p:nvSpPr>
        <p:spPr>
          <a:xfrm>
            <a:off x="873907" y="4062823"/>
            <a:ext cx="2163786" cy="5950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29" name="Text Placeholder 2">
            <a:extLst>
              <a:ext uri="{FF2B5EF4-FFF2-40B4-BE49-F238E27FC236}">
                <a16:creationId xmlns:a16="http://schemas.microsoft.com/office/drawing/2014/main" id="{D72BA580-CE50-4747-B7A9-779A8B0E67C4}"/>
              </a:ext>
            </a:extLst>
          </p:cNvPr>
          <p:cNvSpPr>
            <a:spLocks noGrp="1"/>
          </p:cNvSpPr>
          <p:nvPr>
            <p:ph type="body" sz="quarter" idx="29" hasCustomPrompt="1"/>
          </p:nvPr>
        </p:nvSpPr>
        <p:spPr>
          <a:xfrm>
            <a:off x="3570460" y="4605458"/>
            <a:ext cx="2285556" cy="355397"/>
          </a:xfrm>
          <a:prstGeom prst="rect">
            <a:avLst/>
          </a:prstGeom>
        </p:spPr>
        <p:txBody>
          <a:bodyPr lIns="0" tIns="0" rIns="0" bIns="0" anchor="b" anchorCtr="0"/>
          <a:lstStyle>
            <a:lvl1pPr marL="0" indent="0" algn="ctr">
              <a:buNone/>
              <a:defRPr sz="2000" b="1" i="0">
                <a:solidFill>
                  <a:schemeClr val="accent1"/>
                </a:solidFill>
                <a:latin typeface="Montserrat" pitchFamily="2" charset="77"/>
              </a:defRPr>
            </a:lvl1pPr>
          </a:lstStyle>
          <a:p>
            <a:pPr lvl="0"/>
            <a:r>
              <a:rPr lang="en-GB" dirty="0"/>
              <a:t>Click to edit master text style</a:t>
            </a:r>
          </a:p>
        </p:txBody>
      </p:sp>
      <p:sp>
        <p:nvSpPr>
          <p:cNvPr id="30" name="Text Placeholder 2">
            <a:extLst>
              <a:ext uri="{FF2B5EF4-FFF2-40B4-BE49-F238E27FC236}">
                <a16:creationId xmlns:a16="http://schemas.microsoft.com/office/drawing/2014/main" id="{5ADFA5AF-9186-8B4E-8AAD-6CB3D20649EF}"/>
              </a:ext>
            </a:extLst>
          </p:cNvPr>
          <p:cNvSpPr>
            <a:spLocks noGrp="1"/>
          </p:cNvSpPr>
          <p:nvPr>
            <p:ph type="body" sz="quarter" idx="30" hasCustomPrompt="1"/>
          </p:nvPr>
        </p:nvSpPr>
        <p:spPr>
          <a:xfrm>
            <a:off x="3570460" y="5144391"/>
            <a:ext cx="2285556" cy="355397"/>
          </a:xfrm>
          <a:prstGeom prst="rect">
            <a:avLst/>
          </a:prstGeom>
        </p:spPr>
        <p:txBody>
          <a:bodyPr lIns="0" tIns="0" rIns="0" bIns="0"/>
          <a:lstStyle>
            <a:lvl1pPr marL="0" indent="0" algn="ctr">
              <a:buNone/>
              <a:defRPr sz="1400" b="0" i="0">
                <a:solidFill>
                  <a:schemeClr val="tx1"/>
                </a:solidFill>
                <a:latin typeface="Montserrat" pitchFamily="2" charset="77"/>
              </a:defRPr>
            </a:lvl1pPr>
          </a:lstStyle>
          <a:p>
            <a:pPr lvl="0"/>
            <a:r>
              <a:rPr lang="en-GB" dirty="0"/>
              <a:t>Click to edit master text style</a:t>
            </a:r>
          </a:p>
        </p:txBody>
      </p:sp>
      <p:sp>
        <p:nvSpPr>
          <p:cNvPr id="31" name="Picture Placeholder 14">
            <a:extLst>
              <a:ext uri="{FF2B5EF4-FFF2-40B4-BE49-F238E27FC236}">
                <a16:creationId xmlns:a16="http://schemas.microsoft.com/office/drawing/2014/main" id="{D069C2A6-C748-3746-8B0A-722F4C6B8645}"/>
              </a:ext>
            </a:extLst>
          </p:cNvPr>
          <p:cNvSpPr>
            <a:spLocks noGrp="1"/>
          </p:cNvSpPr>
          <p:nvPr>
            <p:ph type="pic" sz="quarter" idx="31"/>
          </p:nvPr>
        </p:nvSpPr>
        <p:spPr>
          <a:xfrm>
            <a:off x="3645684" y="1893550"/>
            <a:ext cx="2163786" cy="2163786"/>
          </a:xfrm>
          <a:prstGeom prst="rect">
            <a:avLst/>
          </a:prstGeom>
          <a:solidFill>
            <a:schemeClr val="bg1"/>
          </a:solidFill>
          <a:ln>
            <a:solidFill>
              <a:schemeClr val="bg2"/>
            </a:solidFill>
          </a:ln>
        </p:spPr>
        <p:txBody>
          <a:bodyPr/>
          <a:lstStyle>
            <a:lvl1pPr>
              <a:defRPr lang="en-NL" dirty="0"/>
            </a:lvl1pPr>
          </a:lstStyle>
          <a:p>
            <a:pPr lvl="0"/>
            <a:endParaRPr lang="en-NL" dirty="0"/>
          </a:p>
        </p:txBody>
      </p:sp>
      <p:sp>
        <p:nvSpPr>
          <p:cNvPr id="32" name="Rectangle 31">
            <a:extLst>
              <a:ext uri="{FF2B5EF4-FFF2-40B4-BE49-F238E27FC236}">
                <a16:creationId xmlns:a16="http://schemas.microsoft.com/office/drawing/2014/main" id="{F55A5035-A583-9548-AE87-27D0ACF37CD6}"/>
              </a:ext>
            </a:extLst>
          </p:cNvPr>
          <p:cNvSpPr/>
          <p:nvPr userDrawn="1"/>
        </p:nvSpPr>
        <p:spPr>
          <a:xfrm>
            <a:off x="3645684" y="4062823"/>
            <a:ext cx="2163786" cy="5950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33" name="Text Placeholder 2">
            <a:extLst>
              <a:ext uri="{FF2B5EF4-FFF2-40B4-BE49-F238E27FC236}">
                <a16:creationId xmlns:a16="http://schemas.microsoft.com/office/drawing/2014/main" id="{5682703B-F804-6A49-BCA2-0FFA55697557}"/>
              </a:ext>
            </a:extLst>
          </p:cNvPr>
          <p:cNvSpPr>
            <a:spLocks noGrp="1"/>
          </p:cNvSpPr>
          <p:nvPr>
            <p:ph type="body" sz="quarter" idx="32" hasCustomPrompt="1"/>
          </p:nvPr>
        </p:nvSpPr>
        <p:spPr>
          <a:xfrm>
            <a:off x="6342237" y="4605458"/>
            <a:ext cx="2285556" cy="355397"/>
          </a:xfrm>
          <a:prstGeom prst="rect">
            <a:avLst/>
          </a:prstGeom>
        </p:spPr>
        <p:txBody>
          <a:bodyPr lIns="0" tIns="0" rIns="0" bIns="0" anchor="b" anchorCtr="0"/>
          <a:lstStyle>
            <a:lvl1pPr marL="0" indent="0" algn="ctr">
              <a:buNone/>
              <a:defRPr sz="2000" b="1" i="0">
                <a:solidFill>
                  <a:schemeClr val="accent1"/>
                </a:solidFill>
                <a:latin typeface="Montserrat" pitchFamily="2" charset="77"/>
              </a:defRPr>
            </a:lvl1pPr>
          </a:lstStyle>
          <a:p>
            <a:pPr lvl="0"/>
            <a:r>
              <a:rPr lang="en-GB" dirty="0"/>
              <a:t>Click to edit master text style</a:t>
            </a:r>
          </a:p>
        </p:txBody>
      </p:sp>
      <p:sp>
        <p:nvSpPr>
          <p:cNvPr id="34" name="Text Placeholder 2">
            <a:extLst>
              <a:ext uri="{FF2B5EF4-FFF2-40B4-BE49-F238E27FC236}">
                <a16:creationId xmlns:a16="http://schemas.microsoft.com/office/drawing/2014/main" id="{5863EBD9-6BA0-0B45-A2FC-5988E38F3B2C}"/>
              </a:ext>
            </a:extLst>
          </p:cNvPr>
          <p:cNvSpPr>
            <a:spLocks noGrp="1"/>
          </p:cNvSpPr>
          <p:nvPr>
            <p:ph type="body" sz="quarter" idx="33" hasCustomPrompt="1"/>
          </p:nvPr>
        </p:nvSpPr>
        <p:spPr>
          <a:xfrm>
            <a:off x="6342237" y="5144391"/>
            <a:ext cx="2285556" cy="355397"/>
          </a:xfrm>
          <a:prstGeom prst="rect">
            <a:avLst/>
          </a:prstGeom>
        </p:spPr>
        <p:txBody>
          <a:bodyPr lIns="0" tIns="0" rIns="0" bIns="0"/>
          <a:lstStyle>
            <a:lvl1pPr marL="0" indent="0" algn="ctr">
              <a:buNone/>
              <a:defRPr sz="1400" b="0" i="0">
                <a:solidFill>
                  <a:schemeClr val="tx1"/>
                </a:solidFill>
                <a:latin typeface="Montserrat" pitchFamily="2" charset="77"/>
              </a:defRPr>
            </a:lvl1pPr>
          </a:lstStyle>
          <a:p>
            <a:pPr lvl="0"/>
            <a:r>
              <a:rPr lang="en-GB" dirty="0"/>
              <a:t>Click to edit master text style</a:t>
            </a:r>
          </a:p>
        </p:txBody>
      </p:sp>
      <p:sp>
        <p:nvSpPr>
          <p:cNvPr id="35" name="Picture Placeholder 14">
            <a:extLst>
              <a:ext uri="{FF2B5EF4-FFF2-40B4-BE49-F238E27FC236}">
                <a16:creationId xmlns:a16="http://schemas.microsoft.com/office/drawing/2014/main" id="{21BCF9E7-8EB2-CE4A-A034-345DD3D6D85A}"/>
              </a:ext>
            </a:extLst>
          </p:cNvPr>
          <p:cNvSpPr>
            <a:spLocks noGrp="1"/>
          </p:cNvSpPr>
          <p:nvPr>
            <p:ph type="pic" sz="quarter" idx="34"/>
          </p:nvPr>
        </p:nvSpPr>
        <p:spPr>
          <a:xfrm>
            <a:off x="6417461" y="1893550"/>
            <a:ext cx="2163786" cy="2163786"/>
          </a:xfrm>
          <a:prstGeom prst="rect">
            <a:avLst/>
          </a:prstGeom>
          <a:solidFill>
            <a:schemeClr val="bg1"/>
          </a:solidFill>
          <a:ln>
            <a:solidFill>
              <a:schemeClr val="bg2"/>
            </a:solidFill>
          </a:ln>
        </p:spPr>
        <p:txBody>
          <a:bodyPr/>
          <a:lstStyle>
            <a:lvl1pPr>
              <a:defRPr lang="en-NL" dirty="0"/>
            </a:lvl1pPr>
          </a:lstStyle>
          <a:p>
            <a:pPr lvl="0"/>
            <a:endParaRPr lang="en-NL" dirty="0"/>
          </a:p>
        </p:txBody>
      </p:sp>
      <p:sp>
        <p:nvSpPr>
          <p:cNvPr id="36" name="Rectangle 35">
            <a:extLst>
              <a:ext uri="{FF2B5EF4-FFF2-40B4-BE49-F238E27FC236}">
                <a16:creationId xmlns:a16="http://schemas.microsoft.com/office/drawing/2014/main" id="{EC6A7D79-2CA3-5D45-A660-246124EF8867}"/>
              </a:ext>
            </a:extLst>
          </p:cNvPr>
          <p:cNvSpPr/>
          <p:nvPr userDrawn="1"/>
        </p:nvSpPr>
        <p:spPr>
          <a:xfrm>
            <a:off x="6417461" y="4062823"/>
            <a:ext cx="2163786" cy="5950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38" name="Text Placeholder 2">
            <a:extLst>
              <a:ext uri="{FF2B5EF4-FFF2-40B4-BE49-F238E27FC236}">
                <a16:creationId xmlns:a16="http://schemas.microsoft.com/office/drawing/2014/main" id="{7D8830D9-0298-084D-85A1-78A176ECC408}"/>
              </a:ext>
            </a:extLst>
          </p:cNvPr>
          <p:cNvSpPr>
            <a:spLocks noGrp="1"/>
          </p:cNvSpPr>
          <p:nvPr>
            <p:ph type="body" sz="quarter" idx="35" hasCustomPrompt="1"/>
          </p:nvPr>
        </p:nvSpPr>
        <p:spPr>
          <a:xfrm>
            <a:off x="9115598" y="4605458"/>
            <a:ext cx="2285556" cy="355397"/>
          </a:xfrm>
          <a:prstGeom prst="rect">
            <a:avLst/>
          </a:prstGeom>
        </p:spPr>
        <p:txBody>
          <a:bodyPr lIns="0" tIns="0" rIns="0" bIns="0" anchor="b" anchorCtr="0"/>
          <a:lstStyle>
            <a:lvl1pPr marL="0" indent="0" algn="ctr">
              <a:buNone/>
              <a:defRPr sz="2000" b="1" i="0">
                <a:solidFill>
                  <a:schemeClr val="accent1"/>
                </a:solidFill>
                <a:latin typeface="Montserrat" pitchFamily="2" charset="77"/>
              </a:defRPr>
            </a:lvl1pPr>
          </a:lstStyle>
          <a:p>
            <a:pPr lvl="0"/>
            <a:r>
              <a:rPr lang="en-GB" dirty="0"/>
              <a:t>Click to edit master text style</a:t>
            </a:r>
          </a:p>
        </p:txBody>
      </p:sp>
      <p:sp>
        <p:nvSpPr>
          <p:cNvPr id="39" name="Text Placeholder 2">
            <a:extLst>
              <a:ext uri="{FF2B5EF4-FFF2-40B4-BE49-F238E27FC236}">
                <a16:creationId xmlns:a16="http://schemas.microsoft.com/office/drawing/2014/main" id="{38627744-1D56-F448-BEF3-6C0ED974E1E0}"/>
              </a:ext>
            </a:extLst>
          </p:cNvPr>
          <p:cNvSpPr>
            <a:spLocks noGrp="1"/>
          </p:cNvSpPr>
          <p:nvPr>
            <p:ph type="body" sz="quarter" idx="36" hasCustomPrompt="1"/>
          </p:nvPr>
        </p:nvSpPr>
        <p:spPr>
          <a:xfrm>
            <a:off x="9115598" y="5144391"/>
            <a:ext cx="2285556" cy="355397"/>
          </a:xfrm>
          <a:prstGeom prst="rect">
            <a:avLst/>
          </a:prstGeom>
        </p:spPr>
        <p:txBody>
          <a:bodyPr lIns="0" tIns="0" rIns="0" bIns="0"/>
          <a:lstStyle>
            <a:lvl1pPr marL="0" indent="0" algn="ctr">
              <a:buNone/>
              <a:defRPr sz="1400" b="0" i="0">
                <a:solidFill>
                  <a:schemeClr val="tx1"/>
                </a:solidFill>
                <a:latin typeface="Montserrat" pitchFamily="2" charset="77"/>
              </a:defRPr>
            </a:lvl1pPr>
          </a:lstStyle>
          <a:p>
            <a:pPr lvl="0"/>
            <a:r>
              <a:rPr lang="en-GB" dirty="0"/>
              <a:t>Click to edit master text style</a:t>
            </a:r>
          </a:p>
        </p:txBody>
      </p:sp>
      <p:sp>
        <p:nvSpPr>
          <p:cNvPr id="40" name="Picture Placeholder 14">
            <a:extLst>
              <a:ext uri="{FF2B5EF4-FFF2-40B4-BE49-F238E27FC236}">
                <a16:creationId xmlns:a16="http://schemas.microsoft.com/office/drawing/2014/main" id="{732CCF75-0AA5-A048-BF6E-09F7D73CF7B6}"/>
              </a:ext>
            </a:extLst>
          </p:cNvPr>
          <p:cNvSpPr>
            <a:spLocks noGrp="1"/>
          </p:cNvSpPr>
          <p:nvPr>
            <p:ph type="pic" sz="quarter" idx="37"/>
          </p:nvPr>
        </p:nvSpPr>
        <p:spPr>
          <a:xfrm>
            <a:off x="9190822" y="1893550"/>
            <a:ext cx="2163786" cy="2163786"/>
          </a:xfrm>
          <a:prstGeom prst="rect">
            <a:avLst/>
          </a:prstGeom>
          <a:solidFill>
            <a:schemeClr val="bg1"/>
          </a:solidFill>
          <a:ln>
            <a:solidFill>
              <a:schemeClr val="bg2"/>
            </a:solidFill>
          </a:ln>
        </p:spPr>
        <p:txBody>
          <a:bodyPr/>
          <a:lstStyle>
            <a:lvl1pPr>
              <a:defRPr lang="en-NL" dirty="0"/>
            </a:lvl1pPr>
          </a:lstStyle>
          <a:p>
            <a:pPr lvl="0"/>
            <a:endParaRPr lang="en-NL" dirty="0"/>
          </a:p>
        </p:txBody>
      </p:sp>
      <p:sp>
        <p:nvSpPr>
          <p:cNvPr id="41" name="Rectangle 40">
            <a:extLst>
              <a:ext uri="{FF2B5EF4-FFF2-40B4-BE49-F238E27FC236}">
                <a16:creationId xmlns:a16="http://schemas.microsoft.com/office/drawing/2014/main" id="{5CA4C758-9A55-DE4F-B082-338F95383EEC}"/>
              </a:ext>
            </a:extLst>
          </p:cNvPr>
          <p:cNvSpPr/>
          <p:nvPr userDrawn="1"/>
        </p:nvSpPr>
        <p:spPr>
          <a:xfrm>
            <a:off x="9190822" y="4062823"/>
            <a:ext cx="2163786" cy="5950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43" name="Text Placeholder 2">
            <a:extLst>
              <a:ext uri="{FF2B5EF4-FFF2-40B4-BE49-F238E27FC236}">
                <a16:creationId xmlns:a16="http://schemas.microsoft.com/office/drawing/2014/main" id="{055A35C5-E12B-C242-90B3-25D1A5554A39}"/>
              </a:ext>
            </a:extLst>
          </p:cNvPr>
          <p:cNvSpPr>
            <a:spLocks noGrp="1"/>
          </p:cNvSpPr>
          <p:nvPr>
            <p:ph type="body" sz="quarter" idx="10" hasCustomPrompt="1"/>
          </p:nvPr>
        </p:nvSpPr>
        <p:spPr>
          <a:xfrm>
            <a:off x="558700" y="836613"/>
            <a:ext cx="11082438" cy="559680"/>
          </a:xfrm>
          <a:prstGeom prst="rect">
            <a:avLst/>
          </a:prstGeom>
        </p:spPr>
        <p:txBody>
          <a:bodyPr lIns="0" tIns="0" rIns="0" bIns="0"/>
          <a:lstStyle>
            <a:lvl1pPr marL="0" indent="0">
              <a:buNone/>
              <a:defRPr sz="4000" b="1" i="0">
                <a:solidFill>
                  <a:schemeClr val="bg1"/>
                </a:solidFill>
                <a:latin typeface="Montserrat" pitchFamily="2" charset="77"/>
              </a:defRPr>
            </a:lvl1pPr>
          </a:lstStyle>
          <a:p>
            <a:pPr lvl="0"/>
            <a:r>
              <a:rPr lang="en-GB" dirty="0"/>
              <a:t>CLICK TO EDIT MASTER TEXT STYLE</a:t>
            </a:r>
          </a:p>
        </p:txBody>
      </p:sp>
      <p:pic>
        <p:nvPicPr>
          <p:cNvPr id="2" name="Picture 1">
            <a:extLst>
              <a:ext uri="{FF2B5EF4-FFF2-40B4-BE49-F238E27FC236}">
                <a16:creationId xmlns:a16="http://schemas.microsoft.com/office/drawing/2014/main" id="{11CEDACC-33C3-A472-5B5A-4116477CCF1C}"/>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8409511" y="264372"/>
            <a:ext cx="1659583" cy="569807"/>
          </a:xfrm>
          <a:prstGeom prst="rect">
            <a:avLst/>
          </a:prstGeom>
        </p:spPr>
      </p:pic>
      <p:pic>
        <p:nvPicPr>
          <p:cNvPr id="3" name="Picture 2">
            <a:extLst>
              <a:ext uri="{FF2B5EF4-FFF2-40B4-BE49-F238E27FC236}">
                <a16:creationId xmlns:a16="http://schemas.microsoft.com/office/drawing/2014/main" id="{4ED07F90-7FF1-6F1A-DCD7-BFCC9DA45E5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069094" y="311531"/>
            <a:ext cx="1107670" cy="237744"/>
          </a:xfrm>
          <a:prstGeom prst="rect">
            <a:avLst/>
          </a:prstGeom>
        </p:spPr>
      </p:pic>
    </p:spTree>
    <p:extLst>
      <p:ext uri="{BB962C8B-B14F-4D97-AF65-F5344CB8AC3E}">
        <p14:creationId xmlns:p14="http://schemas.microsoft.com/office/powerpoint/2010/main" val="352344153"/>
      </p:ext>
    </p:extLst>
  </p:cSld>
  <p:clrMapOvr>
    <a:masterClrMapping/>
  </p:clrMapOvr>
  <p:extLst>
    <p:ext uri="{DCECCB84-F9BA-43D5-87BE-67443E8EF086}">
      <p15:sldGuideLst xmlns:p15="http://schemas.microsoft.com/office/powerpoint/2012/main">
        <p15:guide id="1" pos="1232">
          <p15:clr>
            <a:srgbClr val="FBAE40"/>
          </p15:clr>
        </p15:guide>
        <p15:guide id="2" pos="2955">
          <p15:clr>
            <a:srgbClr val="FBAE40"/>
          </p15:clr>
        </p15:guide>
        <p15:guide id="3" pos="4702">
          <p15:clr>
            <a:srgbClr val="FBAE40"/>
          </p15:clr>
        </p15:guide>
        <p15:guide id="4" pos="6448">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_Speakers - 6">
    <p:spTree>
      <p:nvGrpSpPr>
        <p:cNvPr id="1" name=""/>
        <p:cNvGrpSpPr/>
        <p:nvPr/>
      </p:nvGrpSpPr>
      <p:grpSpPr>
        <a:xfrm>
          <a:off x="0" y="0"/>
          <a:ext cx="0" cy="0"/>
          <a:chOff x="0" y="0"/>
          <a:chExt cx="0" cy="0"/>
        </a:xfrm>
      </p:grpSpPr>
      <p:sp>
        <p:nvSpPr>
          <p:cNvPr id="91" name="Rectangle 90">
            <a:extLst>
              <a:ext uri="{FF2B5EF4-FFF2-40B4-BE49-F238E27FC236}">
                <a16:creationId xmlns:a16="http://schemas.microsoft.com/office/drawing/2014/main" id="{8C1593EF-4E01-2E4C-A32A-FF8A3FDFC8B2}"/>
              </a:ext>
            </a:extLst>
          </p:cNvPr>
          <p:cNvSpPr/>
          <p:nvPr userDrawn="1"/>
        </p:nvSpPr>
        <p:spPr>
          <a:xfrm>
            <a:off x="0" y="1"/>
            <a:ext cx="12192000" cy="161921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dirty="0"/>
          </a:p>
        </p:txBody>
      </p:sp>
      <p:sp>
        <p:nvSpPr>
          <p:cNvPr id="15" name="Picture Placeholder 14">
            <a:extLst>
              <a:ext uri="{FF2B5EF4-FFF2-40B4-BE49-F238E27FC236}">
                <a16:creationId xmlns:a16="http://schemas.microsoft.com/office/drawing/2014/main" id="{C23369AC-B6E5-9A46-8FD1-540DB76DB7F4}"/>
              </a:ext>
            </a:extLst>
          </p:cNvPr>
          <p:cNvSpPr>
            <a:spLocks noGrp="1"/>
          </p:cNvSpPr>
          <p:nvPr>
            <p:ph type="pic" sz="quarter" idx="13"/>
          </p:nvPr>
        </p:nvSpPr>
        <p:spPr>
          <a:xfrm>
            <a:off x="558700" y="2065465"/>
            <a:ext cx="1550339" cy="1498786"/>
          </a:xfrm>
          <a:prstGeom prst="rect">
            <a:avLst/>
          </a:prstGeom>
          <a:solidFill>
            <a:schemeClr val="bg1"/>
          </a:solidFill>
          <a:ln w="9525">
            <a:solidFill>
              <a:schemeClr val="bg2"/>
            </a:solidFill>
          </a:ln>
        </p:spPr>
        <p:txBody>
          <a:bodyPr/>
          <a:lstStyle>
            <a:lvl1pPr>
              <a:defRPr lang="en-NL"/>
            </a:lvl1pPr>
          </a:lstStyle>
          <a:p>
            <a:pPr lvl="0"/>
            <a:endParaRPr lang="en-NL" dirty="0"/>
          </a:p>
        </p:txBody>
      </p:sp>
      <p:sp>
        <p:nvSpPr>
          <p:cNvPr id="57" name="Text Placeholder 2">
            <a:extLst>
              <a:ext uri="{FF2B5EF4-FFF2-40B4-BE49-F238E27FC236}">
                <a16:creationId xmlns:a16="http://schemas.microsoft.com/office/drawing/2014/main" id="{74BCFFA1-41B1-6E44-BC4C-1B40DF098929}"/>
              </a:ext>
            </a:extLst>
          </p:cNvPr>
          <p:cNvSpPr>
            <a:spLocks noGrp="1"/>
          </p:cNvSpPr>
          <p:nvPr>
            <p:ph type="body" sz="quarter" idx="11" hasCustomPrompt="1"/>
          </p:nvPr>
        </p:nvSpPr>
        <p:spPr>
          <a:xfrm>
            <a:off x="2268210" y="2270069"/>
            <a:ext cx="1875910" cy="355397"/>
          </a:xfrm>
          <a:prstGeom prst="rect">
            <a:avLst/>
          </a:prstGeom>
        </p:spPr>
        <p:txBody>
          <a:bodyPr lIns="0" tIns="0" rIns="0" bIns="0"/>
          <a:lstStyle>
            <a:lvl1pPr marL="0" indent="0" algn="l">
              <a:buNone/>
              <a:defRPr sz="1400" b="1" i="0">
                <a:solidFill>
                  <a:schemeClr val="accent1"/>
                </a:solidFill>
                <a:latin typeface="Montserrat" pitchFamily="2" charset="77"/>
              </a:defRPr>
            </a:lvl1pPr>
          </a:lstStyle>
          <a:p>
            <a:pPr lvl="0"/>
            <a:r>
              <a:rPr lang="en-GB" dirty="0"/>
              <a:t>Click to edit master text style</a:t>
            </a:r>
          </a:p>
        </p:txBody>
      </p:sp>
      <p:sp>
        <p:nvSpPr>
          <p:cNvPr id="65" name="Text Placeholder 2">
            <a:extLst>
              <a:ext uri="{FF2B5EF4-FFF2-40B4-BE49-F238E27FC236}">
                <a16:creationId xmlns:a16="http://schemas.microsoft.com/office/drawing/2014/main" id="{7E54D8FB-7CA6-0E4F-88DA-232A728A87C4}"/>
              </a:ext>
            </a:extLst>
          </p:cNvPr>
          <p:cNvSpPr>
            <a:spLocks noGrp="1"/>
          </p:cNvSpPr>
          <p:nvPr>
            <p:ph type="body" sz="quarter" idx="10" hasCustomPrompt="1"/>
          </p:nvPr>
        </p:nvSpPr>
        <p:spPr>
          <a:xfrm>
            <a:off x="558700" y="836613"/>
            <a:ext cx="11082438" cy="559680"/>
          </a:xfrm>
          <a:prstGeom prst="rect">
            <a:avLst/>
          </a:prstGeom>
        </p:spPr>
        <p:txBody>
          <a:bodyPr lIns="0" tIns="0" rIns="0" bIns="0"/>
          <a:lstStyle>
            <a:lvl1pPr marL="0" indent="0">
              <a:buNone/>
              <a:defRPr sz="4000" b="1" i="0">
                <a:solidFill>
                  <a:schemeClr val="bg1"/>
                </a:solidFill>
                <a:latin typeface="Montserrat" pitchFamily="2" charset="77"/>
              </a:defRPr>
            </a:lvl1pPr>
          </a:lstStyle>
          <a:p>
            <a:pPr lvl="0"/>
            <a:r>
              <a:rPr lang="en-GB" dirty="0"/>
              <a:t>CLICK TO EDIT MASTER TEXT STYLE</a:t>
            </a:r>
          </a:p>
        </p:txBody>
      </p:sp>
      <p:sp>
        <p:nvSpPr>
          <p:cNvPr id="41" name="Text Placeholder 2">
            <a:extLst>
              <a:ext uri="{FF2B5EF4-FFF2-40B4-BE49-F238E27FC236}">
                <a16:creationId xmlns:a16="http://schemas.microsoft.com/office/drawing/2014/main" id="{2EB4D190-7722-DC47-AC50-9F581ACCD637}"/>
              </a:ext>
            </a:extLst>
          </p:cNvPr>
          <p:cNvSpPr>
            <a:spLocks noGrp="1"/>
          </p:cNvSpPr>
          <p:nvPr>
            <p:ph type="body" sz="quarter" idx="25" hasCustomPrompt="1"/>
          </p:nvPr>
        </p:nvSpPr>
        <p:spPr>
          <a:xfrm>
            <a:off x="6012801" y="2270069"/>
            <a:ext cx="1875910" cy="355397"/>
          </a:xfrm>
          <a:prstGeom prst="rect">
            <a:avLst/>
          </a:prstGeom>
        </p:spPr>
        <p:txBody>
          <a:bodyPr lIns="0" tIns="0" rIns="0" bIns="0"/>
          <a:lstStyle>
            <a:lvl1pPr marL="0" indent="0" algn="l">
              <a:buNone/>
              <a:defRPr sz="1400" b="1" i="0">
                <a:solidFill>
                  <a:schemeClr val="accent1"/>
                </a:solidFill>
                <a:latin typeface="Montserrat" pitchFamily="2" charset="77"/>
              </a:defRPr>
            </a:lvl1pPr>
          </a:lstStyle>
          <a:p>
            <a:pPr lvl="0"/>
            <a:r>
              <a:rPr lang="en-GB" dirty="0"/>
              <a:t>Click to edit master text style</a:t>
            </a:r>
          </a:p>
        </p:txBody>
      </p:sp>
      <p:sp>
        <p:nvSpPr>
          <p:cNvPr id="43" name="Text Placeholder 2">
            <a:extLst>
              <a:ext uri="{FF2B5EF4-FFF2-40B4-BE49-F238E27FC236}">
                <a16:creationId xmlns:a16="http://schemas.microsoft.com/office/drawing/2014/main" id="{2D471636-FDBA-564B-BD4E-D8927E5D96FB}"/>
              </a:ext>
            </a:extLst>
          </p:cNvPr>
          <p:cNvSpPr>
            <a:spLocks noGrp="1"/>
          </p:cNvSpPr>
          <p:nvPr>
            <p:ph type="body" sz="quarter" idx="27" hasCustomPrompt="1"/>
          </p:nvPr>
        </p:nvSpPr>
        <p:spPr>
          <a:xfrm>
            <a:off x="9757390" y="2270069"/>
            <a:ext cx="1875910" cy="355397"/>
          </a:xfrm>
          <a:prstGeom prst="rect">
            <a:avLst/>
          </a:prstGeom>
        </p:spPr>
        <p:txBody>
          <a:bodyPr lIns="0" tIns="0" rIns="0" bIns="0"/>
          <a:lstStyle>
            <a:lvl1pPr marL="0" indent="0" algn="l">
              <a:buNone/>
              <a:defRPr sz="1400" b="1" i="0">
                <a:solidFill>
                  <a:schemeClr val="accent1"/>
                </a:solidFill>
                <a:latin typeface="Montserrat" pitchFamily="2" charset="77"/>
              </a:defRPr>
            </a:lvl1pPr>
          </a:lstStyle>
          <a:p>
            <a:pPr lvl="0"/>
            <a:r>
              <a:rPr lang="en-GB" dirty="0"/>
              <a:t>Click to edit master text style</a:t>
            </a:r>
          </a:p>
        </p:txBody>
      </p:sp>
      <p:sp>
        <p:nvSpPr>
          <p:cNvPr id="94" name="Rectangle 93">
            <a:extLst>
              <a:ext uri="{FF2B5EF4-FFF2-40B4-BE49-F238E27FC236}">
                <a16:creationId xmlns:a16="http://schemas.microsoft.com/office/drawing/2014/main" id="{DB63871F-8896-4546-B980-D5CB8CF0559C}"/>
              </a:ext>
            </a:extLst>
          </p:cNvPr>
          <p:cNvSpPr/>
          <p:nvPr userDrawn="1"/>
        </p:nvSpPr>
        <p:spPr>
          <a:xfrm>
            <a:off x="558700" y="3572451"/>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4" name="Rectangle 103">
            <a:extLst>
              <a:ext uri="{FF2B5EF4-FFF2-40B4-BE49-F238E27FC236}">
                <a16:creationId xmlns:a16="http://schemas.microsoft.com/office/drawing/2014/main" id="{42BB4E5A-C567-D542-A26B-644964548C5D}"/>
              </a:ext>
            </a:extLst>
          </p:cNvPr>
          <p:cNvSpPr/>
          <p:nvPr userDrawn="1"/>
        </p:nvSpPr>
        <p:spPr>
          <a:xfrm>
            <a:off x="4303291" y="350569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6" name="Rectangle 105">
            <a:extLst>
              <a:ext uri="{FF2B5EF4-FFF2-40B4-BE49-F238E27FC236}">
                <a16:creationId xmlns:a16="http://schemas.microsoft.com/office/drawing/2014/main" id="{39D8E376-A22A-2E44-93C6-6E743C1E0BDA}"/>
              </a:ext>
            </a:extLst>
          </p:cNvPr>
          <p:cNvSpPr/>
          <p:nvPr userDrawn="1"/>
        </p:nvSpPr>
        <p:spPr>
          <a:xfrm>
            <a:off x="8047883" y="350458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15" name="Picture Placeholder 14">
            <a:extLst>
              <a:ext uri="{FF2B5EF4-FFF2-40B4-BE49-F238E27FC236}">
                <a16:creationId xmlns:a16="http://schemas.microsoft.com/office/drawing/2014/main" id="{A4AE2C34-58F0-4343-97F4-E1216C4BC325}"/>
              </a:ext>
            </a:extLst>
          </p:cNvPr>
          <p:cNvSpPr>
            <a:spLocks noGrp="1"/>
          </p:cNvSpPr>
          <p:nvPr>
            <p:ph type="pic" sz="quarter" idx="46"/>
          </p:nvPr>
        </p:nvSpPr>
        <p:spPr>
          <a:xfrm>
            <a:off x="4303291" y="201304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6" name="Picture Placeholder 14">
            <a:extLst>
              <a:ext uri="{FF2B5EF4-FFF2-40B4-BE49-F238E27FC236}">
                <a16:creationId xmlns:a16="http://schemas.microsoft.com/office/drawing/2014/main" id="{263DA0F1-ADB6-8349-B2A5-5E1D94B86866}"/>
              </a:ext>
            </a:extLst>
          </p:cNvPr>
          <p:cNvSpPr>
            <a:spLocks noGrp="1"/>
          </p:cNvSpPr>
          <p:nvPr>
            <p:ph type="pic" sz="quarter" idx="47"/>
          </p:nvPr>
        </p:nvSpPr>
        <p:spPr>
          <a:xfrm>
            <a:off x="8047882" y="201193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23" name="Text Placeholder 2">
            <a:extLst>
              <a:ext uri="{FF2B5EF4-FFF2-40B4-BE49-F238E27FC236}">
                <a16:creationId xmlns:a16="http://schemas.microsoft.com/office/drawing/2014/main" id="{81506150-6A6A-6C46-8B29-CC2997BD75F9}"/>
              </a:ext>
            </a:extLst>
          </p:cNvPr>
          <p:cNvSpPr>
            <a:spLocks noGrp="1"/>
          </p:cNvSpPr>
          <p:nvPr>
            <p:ph type="body" sz="quarter" idx="48" hasCustomPrompt="1"/>
          </p:nvPr>
        </p:nvSpPr>
        <p:spPr>
          <a:xfrm>
            <a:off x="2268210" y="2868428"/>
            <a:ext cx="1875910" cy="687709"/>
          </a:xfrm>
          <a:prstGeom prst="rect">
            <a:avLst/>
          </a:prstGeom>
        </p:spPr>
        <p:txBody>
          <a:bodyPr lIns="0" tIns="0" rIns="0" bIns="0"/>
          <a:lstStyle>
            <a:lvl1pPr marL="0" indent="0" algn="l">
              <a:buNone/>
              <a:defRPr sz="1200" b="0" i="0">
                <a:solidFill>
                  <a:schemeClr val="tx1"/>
                </a:solidFill>
                <a:latin typeface="Montserrat" pitchFamily="2" charset="77"/>
              </a:defRPr>
            </a:lvl1pPr>
          </a:lstStyle>
          <a:p>
            <a:pPr lvl="0"/>
            <a:r>
              <a:rPr lang="en-GB" dirty="0"/>
              <a:t>Click to edit master text style</a:t>
            </a:r>
          </a:p>
        </p:txBody>
      </p:sp>
      <p:sp>
        <p:nvSpPr>
          <p:cNvPr id="24" name="Text Placeholder 2">
            <a:extLst>
              <a:ext uri="{FF2B5EF4-FFF2-40B4-BE49-F238E27FC236}">
                <a16:creationId xmlns:a16="http://schemas.microsoft.com/office/drawing/2014/main" id="{569ADBC2-C31E-0940-ACE0-8E833BE5086E}"/>
              </a:ext>
            </a:extLst>
          </p:cNvPr>
          <p:cNvSpPr>
            <a:spLocks noGrp="1"/>
          </p:cNvSpPr>
          <p:nvPr>
            <p:ph type="body" sz="quarter" idx="49" hasCustomPrompt="1"/>
          </p:nvPr>
        </p:nvSpPr>
        <p:spPr>
          <a:xfrm>
            <a:off x="6012800" y="2868428"/>
            <a:ext cx="1875910" cy="687709"/>
          </a:xfrm>
          <a:prstGeom prst="rect">
            <a:avLst/>
          </a:prstGeom>
        </p:spPr>
        <p:txBody>
          <a:bodyPr lIns="0" tIns="0" rIns="0" bIns="0"/>
          <a:lstStyle>
            <a:lvl1pPr marL="0" indent="0" algn="l">
              <a:buNone/>
              <a:defRPr sz="1200" b="0" i="0">
                <a:solidFill>
                  <a:schemeClr val="tx1"/>
                </a:solidFill>
                <a:latin typeface="Montserrat" pitchFamily="2" charset="77"/>
              </a:defRPr>
            </a:lvl1pPr>
          </a:lstStyle>
          <a:p>
            <a:pPr lvl="0"/>
            <a:r>
              <a:rPr lang="en-GB" dirty="0"/>
              <a:t>Click to edit master text style</a:t>
            </a:r>
          </a:p>
        </p:txBody>
      </p:sp>
      <p:sp>
        <p:nvSpPr>
          <p:cNvPr id="26" name="Text Placeholder 2">
            <a:extLst>
              <a:ext uri="{FF2B5EF4-FFF2-40B4-BE49-F238E27FC236}">
                <a16:creationId xmlns:a16="http://schemas.microsoft.com/office/drawing/2014/main" id="{961563F7-6939-D044-8371-C9999E771989}"/>
              </a:ext>
            </a:extLst>
          </p:cNvPr>
          <p:cNvSpPr>
            <a:spLocks noGrp="1"/>
          </p:cNvSpPr>
          <p:nvPr>
            <p:ph type="body" sz="quarter" idx="50" hasCustomPrompt="1"/>
          </p:nvPr>
        </p:nvSpPr>
        <p:spPr>
          <a:xfrm>
            <a:off x="9757390" y="2868428"/>
            <a:ext cx="1875910" cy="687709"/>
          </a:xfrm>
          <a:prstGeom prst="rect">
            <a:avLst/>
          </a:prstGeom>
        </p:spPr>
        <p:txBody>
          <a:bodyPr lIns="0" tIns="0" rIns="0" bIns="0"/>
          <a:lstStyle>
            <a:lvl1pPr marL="0" indent="0" algn="l">
              <a:buNone/>
              <a:defRPr sz="1200" b="0" i="0">
                <a:solidFill>
                  <a:schemeClr val="tx1"/>
                </a:solidFill>
                <a:latin typeface="Montserrat" pitchFamily="2" charset="77"/>
              </a:defRPr>
            </a:lvl1pPr>
          </a:lstStyle>
          <a:p>
            <a:pPr lvl="0"/>
            <a:r>
              <a:rPr lang="en-GB" dirty="0"/>
              <a:t>Click to edit master text style</a:t>
            </a:r>
          </a:p>
        </p:txBody>
      </p:sp>
      <p:sp>
        <p:nvSpPr>
          <p:cNvPr id="27" name="Picture Placeholder 14">
            <a:extLst>
              <a:ext uri="{FF2B5EF4-FFF2-40B4-BE49-F238E27FC236}">
                <a16:creationId xmlns:a16="http://schemas.microsoft.com/office/drawing/2014/main" id="{4F4109D7-5661-7144-9735-E8595E6E4936}"/>
              </a:ext>
            </a:extLst>
          </p:cNvPr>
          <p:cNvSpPr>
            <a:spLocks noGrp="1"/>
          </p:cNvSpPr>
          <p:nvPr>
            <p:ph type="pic" sz="quarter" idx="51"/>
          </p:nvPr>
        </p:nvSpPr>
        <p:spPr>
          <a:xfrm>
            <a:off x="558700" y="4462848"/>
            <a:ext cx="1550339" cy="1498786"/>
          </a:xfrm>
          <a:prstGeom prst="rect">
            <a:avLst/>
          </a:prstGeom>
          <a:solidFill>
            <a:schemeClr val="bg1"/>
          </a:solidFill>
          <a:ln w="9525">
            <a:solidFill>
              <a:schemeClr val="bg2"/>
            </a:solidFill>
          </a:ln>
        </p:spPr>
        <p:txBody>
          <a:bodyPr/>
          <a:lstStyle>
            <a:lvl1pPr>
              <a:defRPr lang="en-NL"/>
            </a:lvl1pPr>
          </a:lstStyle>
          <a:p>
            <a:pPr lvl="0"/>
            <a:endParaRPr lang="en-NL" dirty="0"/>
          </a:p>
        </p:txBody>
      </p:sp>
      <p:sp>
        <p:nvSpPr>
          <p:cNvPr id="28" name="Text Placeholder 2">
            <a:extLst>
              <a:ext uri="{FF2B5EF4-FFF2-40B4-BE49-F238E27FC236}">
                <a16:creationId xmlns:a16="http://schemas.microsoft.com/office/drawing/2014/main" id="{2E97E9EF-4287-0840-B404-08C95376EE3F}"/>
              </a:ext>
            </a:extLst>
          </p:cNvPr>
          <p:cNvSpPr>
            <a:spLocks noGrp="1"/>
          </p:cNvSpPr>
          <p:nvPr>
            <p:ph type="body" sz="quarter" idx="52" hasCustomPrompt="1"/>
          </p:nvPr>
        </p:nvSpPr>
        <p:spPr>
          <a:xfrm>
            <a:off x="2268210" y="4667452"/>
            <a:ext cx="1875910" cy="355397"/>
          </a:xfrm>
          <a:prstGeom prst="rect">
            <a:avLst/>
          </a:prstGeom>
        </p:spPr>
        <p:txBody>
          <a:bodyPr lIns="0" tIns="0" rIns="0" bIns="0"/>
          <a:lstStyle>
            <a:lvl1pPr marL="0" indent="0" algn="l">
              <a:buNone/>
              <a:defRPr sz="1400" b="1" i="0">
                <a:solidFill>
                  <a:schemeClr val="accent1"/>
                </a:solidFill>
                <a:latin typeface="Montserrat" pitchFamily="2" charset="77"/>
              </a:defRPr>
            </a:lvl1pPr>
          </a:lstStyle>
          <a:p>
            <a:pPr lvl="0"/>
            <a:r>
              <a:rPr lang="en-GB" dirty="0"/>
              <a:t>Click to edit master text style</a:t>
            </a:r>
          </a:p>
        </p:txBody>
      </p:sp>
      <p:sp>
        <p:nvSpPr>
          <p:cNvPr id="29" name="Text Placeholder 2">
            <a:extLst>
              <a:ext uri="{FF2B5EF4-FFF2-40B4-BE49-F238E27FC236}">
                <a16:creationId xmlns:a16="http://schemas.microsoft.com/office/drawing/2014/main" id="{3702246A-9B7A-F547-9CF6-576DB5EFDBF2}"/>
              </a:ext>
            </a:extLst>
          </p:cNvPr>
          <p:cNvSpPr>
            <a:spLocks noGrp="1"/>
          </p:cNvSpPr>
          <p:nvPr>
            <p:ph type="body" sz="quarter" idx="53" hasCustomPrompt="1"/>
          </p:nvPr>
        </p:nvSpPr>
        <p:spPr>
          <a:xfrm>
            <a:off x="6012801" y="4667452"/>
            <a:ext cx="1875910" cy="355397"/>
          </a:xfrm>
          <a:prstGeom prst="rect">
            <a:avLst/>
          </a:prstGeom>
        </p:spPr>
        <p:txBody>
          <a:bodyPr lIns="0" tIns="0" rIns="0" bIns="0"/>
          <a:lstStyle>
            <a:lvl1pPr marL="0" indent="0" algn="l">
              <a:buNone/>
              <a:defRPr sz="1400" b="1" i="0">
                <a:solidFill>
                  <a:schemeClr val="accent1"/>
                </a:solidFill>
                <a:latin typeface="Montserrat" pitchFamily="2" charset="77"/>
              </a:defRPr>
            </a:lvl1pPr>
          </a:lstStyle>
          <a:p>
            <a:pPr lvl="0"/>
            <a:r>
              <a:rPr lang="en-GB" dirty="0"/>
              <a:t>Click to edit master text style</a:t>
            </a:r>
          </a:p>
        </p:txBody>
      </p:sp>
      <p:sp>
        <p:nvSpPr>
          <p:cNvPr id="30" name="Text Placeholder 2">
            <a:extLst>
              <a:ext uri="{FF2B5EF4-FFF2-40B4-BE49-F238E27FC236}">
                <a16:creationId xmlns:a16="http://schemas.microsoft.com/office/drawing/2014/main" id="{D1F4CC02-BCA9-E644-A1EE-6DC7021C2DB0}"/>
              </a:ext>
            </a:extLst>
          </p:cNvPr>
          <p:cNvSpPr>
            <a:spLocks noGrp="1"/>
          </p:cNvSpPr>
          <p:nvPr>
            <p:ph type="body" sz="quarter" idx="54" hasCustomPrompt="1"/>
          </p:nvPr>
        </p:nvSpPr>
        <p:spPr>
          <a:xfrm>
            <a:off x="9757390" y="4667452"/>
            <a:ext cx="1875910" cy="355397"/>
          </a:xfrm>
          <a:prstGeom prst="rect">
            <a:avLst/>
          </a:prstGeom>
        </p:spPr>
        <p:txBody>
          <a:bodyPr lIns="0" tIns="0" rIns="0" bIns="0"/>
          <a:lstStyle>
            <a:lvl1pPr marL="0" indent="0" algn="l">
              <a:buNone/>
              <a:defRPr sz="1400" b="1" i="0">
                <a:solidFill>
                  <a:schemeClr val="accent1"/>
                </a:solidFill>
                <a:latin typeface="Montserrat" pitchFamily="2" charset="77"/>
              </a:defRPr>
            </a:lvl1pPr>
          </a:lstStyle>
          <a:p>
            <a:pPr lvl="0"/>
            <a:r>
              <a:rPr lang="en-GB" dirty="0"/>
              <a:t>Click to edit master text style</a:t>
            </a:r>
          </a:p>
        </p:txBody>
      </p:sp>
      <p:sp>
        <p:nvSpPr>
          <p:cNvPr id="31" name="Rectangle 30">
            <a:extLst>
              <a:ext uri="{FF2B5EF4-FFF2-40B4-BE49-F238E27FC236}">
                <a16:creationId xmlns:a16="http://schemas.microsoft.com/office/drawing/2014/main" id="{B823B931-8B69-5E42-A5EC-F9FA13CB16CC}"/>
              </a:ext>
            </a:extLst>
          </p:cNvPr>
          <p:cNvSpPr/>
          <p:nvPr userDrawn="1"/>
        </p:nvSpPr>
        <p:spPr>
          <a:xfrm>
            <a:off x="558700" y="596983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32" name="Rectangle 31">
            <a:extLst>
              <a:ext uri="{FF2B5EF4-FFF2-40B4-BE49-F238E27FC236}">
                <a16:creationId xmlns:a16="http://schemas.microsoft.com/office/drawing/2014/main" id="{A50BA3F5-5ADE-9C45-9561-7BF86B5F5680}"/>
              </a:ext>
            </a:extLst>
          </p:cNvPr>
          <p:cNvSpPr/>
          <p:nvPr userDrawn="1"/>
        </p:nvSpPr>
        <p:spPr>
          <a:xfrm>
            <a:off x="4303291" y="5903077"/>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33" name="Rectangle 32">
            <a:extLst>
              <a:ext uri="{FF2B5EF4-FFF2-40B4-BE49-F238E27FC236}">
                <a16:creationId xmlns:a16="http://schemas.microsoft.com/office/drawing/2014/main" id="{92FCD72F-202C-984B-8496-34156637AD4F}"/>
              </a:ext>
            </a:extLst>
          </p:cNvPr>
          <p:cNvSpPr/>
          <p:nvPr userDrawn="1"/>
        </p:nvSpPr>
        <p:spPr>
          <a:xfrm>
            <a:off x="8047883" y="5901967"/>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34" name="Picture Placeholder 14">
            <a:extLst>
              <a:ext uri="{FF2B5EF4-FFF2-40B4-BE49-F238E27FC236}">
                <a16:creationId xmlns:a16="http://schemas.microsoft.com/office/drawing/2014/main" id="{7002E1E0-4973-A64F-9003-0236D2078E50}"/>
              </a:ext>
            </a:extLst>
          </p:cNvPr>
          <p:cNvSpPr>
            <a:spLocks noGrp="1"/>
          </p:cNvSpPr>
          <p:nvPr>
            <p:ph type="pic" sz="quarter" idx="55"/>
          </p:nvPr>
        </p:nvSpPr>
        <p:spPr>
          <a:xfrm>
            <a:off x="4303291" y="4410428"/>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35" name="Picture Placeholder 14">
            <a:extLst>
              <a:ext uri="{FF2B5EF4-FFF2-40B4-BE49-F238E27FC236}">
                <a16:creationId xmlns:a16="http://schemas.microsoft.com/office/drawing/2014/main" id="{ED63AD39-1A4E-CE47-B884-9A5929B64245}"/>
              </a:ext>
            </a:extLst>
          </p:cNvPr>
          <p:cNvSpPr>
            <a:spLocks noGrp="1"/>
          </p:cNvSpPr>
          <p:nvPr>
            <p:ph type="pic" sz="quarter" idx="56"/>
          </p:nvPr>
        </p:nvSpPr>
        <p:spPr>
          <a:xfrm>
            <a:off x="8047882" y="4409318"/>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36" name="Text Placeholder 2">
            <a:extLst>
              <a:ext uri="{FF2B5EF4-FFF2-40B4-BE49-F238E27FC236}">
                <a16:creationId xmlns:a16="http://schemas.microsoft.com/office/drawing/2014/main" id="{263E78F1-457D-DA4F-BF65-B94449AC70F0}"/>
              </a:ext>
            </a:extLst>
          </p:cNvPr>
          <p:cNvSpPr>
            <a:spLocks noGrp="1"/>
          </p:cNvSpPr>
          <p:nvPr>
            <p:ph type="body" sz="quarter" idx="57" hasCustomPrompt="1"/>
          </p:nvPr>
        </p:nvSpPr>
        <p:spPr>
          <a:xfrm>
            <a:off x="2268210" y="5265811"/>
            <a:ext cx="1875910" cy="687709"/>
          </a:xfrm>
          <a:prstGeom prst="rect">
            <a:avLst/>
          </a:prstGeom>
        </p:spPr>
        <p:txBody>
          <a:bodyPr lIns="0" tIns="0" rIns="0" bIns="0"/>
          <a:lstStyle>
            <a:lvl1pPr marL="0" indent="0" algn="l">
              <a:buNone/>
              <a:defRPr sz="1200" b="0" i="0">
                <a:solidFill>
                  <a:schemeClr val="tx1"/>
                </a:solidFill>
                <a:latin typeface="Montserrat" pitchFamily="2" charset="77"/>
              </a:defRPr>
            </a:lvl1pPr>
          </a:lstStyle>
          <a:p>
            <a:pPr lvl="0"/>
            <a:r>
              <a:rPr lang="en-GB" dirty="0"/>
              <a:t>Click to edit master text style</a:t>
            </a:r>
          </a:p>
        </p:txBody>
      </p:sp>
      <p:sp>
        <p:nvSpPr>
          <p:cNvPr id="37" name="Text Placeholder 2">
            <a:extLst>
              <a:ext uri="{FF2B5EF4-FFF2-40B4-BE49-F238E27FC236}">
                <a16:creationId xmlns:a16="http://schemas.microsoft.com/office/drawing/2014/main" id="{2BA99207-5C34-6045-BD3F-3847D88383F8}"/>
              </a:ext>
            </a:extLst>
          </p:cNvPr>
          <p:cNvSpPr>
            <a:spLocks noGrp="1"/>
          </p:cNvSpPr>
          <p:nvPr>
            <p:ph type="body" sz="quarter" idx="58" hasCustomPrompt="1"/>
          </p:nvPr>
        </p:nvSpPr>
        <p:spPr>
          <a:xfrm>
            <a:off x="6012800" y="5265811"/>
            <a:ext cx="1875910" cy="687709"/>
          </a:xfrm>
          <a:prstGeom prst="rect">
            <a:avLst/>
          </a:prstGeom>
        </p:spPr>
        <p:txBody>
          <a:bodyPr lIns="0" tIns="0" rIns="0" bIns="0"/>
          <a:lstStyle>
            <a:lvl1pPr marL="0" indent="0" algn="l">
              <a:buNone/>
              <a:defRPr sz="1200" b="0" i="0">
                <a:solidFill>
                  <a:schemeClr val="tx1"/>
                </a:solidFill>
                <a:latin typeface="Montserrat" pitchFamily="2" charset="77"/>
              </a:defRPr>
            </a:lvl1pPr>
          </a:lstStyle>
          <a:p>
            <a:pPr lvl="0"/>
            <a:r>
              <a:rPr lang="en-GB" dirty="0"/>
              <a:t>Click to edit master text style</a:t>
            </a:r>
          </a:p>
        </p:txBody>
      </p:sp>
      <p:sp>
        <p:nvSpPr>
          <p:cNvPr id="38" name="Text Placeholder 2">
            <a:extLst>
              <a:ext uri="{FF2B5EF4-FFF2-40B4-BE49-F238E27FC236}">
                <a16:creationId xmlns:a16="http://schemas.microsoft.com/office/drawing/2014/main" id="{7E263166-288C-874D-812A-22E786D5A77B}"/>
              </a:ext>
            </a:extLst>
          </p:cNvPr>
          <p:cNvSpPr>
            <a:spLocks noGrp="1"/>
          </p:cNvSpPr>
          <p:nvPr>
            <p:ph type="body" sz="quarter" idx="59" hasCustomPrompt="1"/>
          </p:nvPr>
        </p:nvSpPr>
        <p:spPr>
          <a:xfrm>
            <a:off x="9757390" y="5265811"/>
            <a:ext cx="1875910" cy="687709"/>
          </a:xfrm>
          <a:prstGeom prst="rect">
            <a:avLst/>
          </a:prstGeom>
        </p:spPr>
        <p:txBody>
          <a:bodyPr lIns="0" tIns="0" rIns="0" bIns="0"/>
          <a:lstStyle>
            <a:lvl1pPr marL="0" indent="0" algn="l">
              <a:buNone/>
              <a:defRPr sz="1200" b="0" i="0">
                <a:solidFill>
                  <a:schemeClr val="tx1"/>
                </a:solidFill>
                <a:latin typeface="Montserrat" pitchFamily="2" charset="77"/>
              </a:defRPr>
            </a:lvl1pPr>
          </a:lstStyle>
          <a:p>
            <a:pPr lvl="0"/>
            <a:r>
              <a:rPr lang="en-GB" dirty="0"/>
              <a:t>Click to edit master text style</a:t>
            </a:r>
          </a:p>
        </p:txBody>
      </p:sp>
      <p:pic>
        <p:nvPicPr>
          <p:cNvPr id="2" name="Picture 1">
            <a:extLst>
              <a:ext uri="{FF2B5EF4-FFF2-40B4-BE49-F238E27FC236}">
                <a16:creationId xmlns:a16="http://schemas.microsoft.com/office/drawing/2014/main" id="{4B5836A9-67EC-54E7-33BF-482CA86E2B88}"/>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8409511" y="264372"/>
            <a:ext cx="1659583" cy="569807"/>
          </a:xfrm>
          <a:prstGeom prst="rect">
            <a:avLst/>
          </a:prstGeom>
        </p:spPr>
      </p:pic>
      <p:pic>
        <p:nvPicPr>
          <p:cNvPr id="4" name="Picture 3">
            <a:extLst>
              <a:ext uri="{FF2B5EF4-FFF2-40B4-BE49-F238E27FC236}">
                <a16:creationId xmlns:a16="http://schemas.microsoft.com/office/drawing/2014/main" id="{719AF8F2-C406-273A-90E1-D5B8D97911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506636" y="332267"/>
            <a:ext cx="978408" cy="210000"/>
          </a:xfrm>
          <a:prstGeom prst="rect">
            <a:avLst/>
          </a:prstGeom>
        </p:spPr>
      </p:pic>
    </p:spTree>
    <p:extLst>
      <p:ext uri="{BB962C8B-B14F-4D97-AF65-F5344CB8AC3E}">
        <p14:creationId xmlns:p14="http://schemas.microsoft.com/office/powerpoint/2010/main" val="8662006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peakers - 6">
    <p:spTree>
      <p:nvGrpSpPr>
        <p:cNvPr id="1" name=""/>
        <p:cNvGrpSpPr/>
        <p:nvPr/>
      </p:nvGrpSpPr>
      <p:grpSpPr>
        <a:xfrm>
          <a:off x="0" y="0"/>
          <a:ext cx="0" cy="0"/>
          <a:chOff x="0" y="0"/>
          <a:chExt cx="0" cy="0"/>
        </a:xfrm>
      </p:grpSpPr>
      <p:sp>
        <p:nvSpPr>
          <p:cNvPr id="91" name="Rectangle 90">
            <a:extLst>
              <a:ext uri="{FF2B5EF4-FFF2-40B4-BE49-F238E27FC236}">
                <a16:creationId xmlns:a16="http://schemas.microsoft.com/office/drawing/2014/main" id="{8C1593EF-4E01-2E4C-A32A-FF8A3FDFC8B2}"/>
              </a:ext>
            </a:extLst>
          </p:cNvPr>
          <p:cNvSpPr/>
          <p:nvPr userDrawn="1"/>
        </p:nvSpPr>
        <p:spPr>
          <a:xfrm>
            <a:off x="0" y="1"/>
            <a:ext cx="12192000" cy="161921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dirty="0"/>
          </a:p>
        </p:txBody>
      </p:sp>
      <p:sp>
        <p:nvSpPr>
          <p:cNvPr id="15" name="Picture Placeholder 14">
            <a:extLst>
              <a:ext uri="{FF2B5EF4-FFF2-40B4-BE49-F238E27FC236}">
                <a16:creationId xmlns:a16="http://schemas.microsoft.com/office/drawing/2014/main" id="{C23369AC-B6E5-9A46-8FD1-540DB76DB7F4}"/>
              </a:ext>
            </a:extLst>
          </p:cNvPr>
          <p:cNvSpPr>
            <a:spLocks noGrp="1"/>
          </p:cNvSpPr>
          <p:nvPr>
            <p:ph type="pic" sz="quarter" idx="13"/>
          </p:nvPr>
        </p:nvSpPr>
        <p:spPr>
          <a:xfrm>
            <a:off x="3007791" y="1818042"/>
            <a:ext cx="1550339" cy="1498786"/>
          </a:xfrm>
          <a:prstGeom prst="rect">
            <a:avLst/>
          </a:prstGeom>
          <a:solidFill>
            <a:schemeClr val="bg1"/>
          </a:solidFill>
          <a:ln w="9525">
            <a:solidFill>
              <a:schemeClr val="bg2"/>
            </a:solidFill>
          </a:ln>
        </p:spPr>
        <p:txBody>
          <a:bodyPr/>
          <a:lstStyle>
            <a:lvl1pPr>
              <a:defRPr lang="en-NL"/>
            </a:lvl1pPr>
          </a:lstStyle>
          <a:p>
            <a:pPr lvl="0"/>
            <a:endParaRPr lang="en-NL" dirty="0"/>
          </a:p>
        </p:txBody>
      </p:sp>
      <p:sp>
        <p:nvSpPr>
          <p:cNvPr id="57" name="Text Placeholder 2">
            <a:extLst>
              <a:ext uri="{FF2B5EF4-FFF2-40B4-BE49-F238E27FC236}">
                <a16:creationId xmlns:a16="http://schemas.microsoft.com/office/drawing/2014/main" id="{74BCFFA1-41B1-6E44-BC4C-1B40DF098929}"/>
              </a:ext>
            </a:extLst>
          </p:cNvPr>
          <p:cNvSpPr>
            <a:spLocks noGrp="1"/>
          </p:cNvSpPr>
          <p:nvPr>
            <p:ph type="body" sz="quarter" idx="11" hasCustomPrompt="1"/>
          </p:nvPr>
        </p:nvSpPr>
        <p:spPr>
          <a:xfrm>
            <a:off x="2844998"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65" name="Text Placeholder 2">
            <a:extLst>
              <a:ext uri="{FF2B5EF4-FFF2-40B4-BE49-F238E27FC236}">
                <a16:creationId xmlns:a16="http://schemas.microsoft.com/office/drawing/2014/main" id="{7E54D8FB-7CA6-0E4F-88DA-232A728A87C4}"/>
              </a:ext>
            </a:extLst>
          </p:cNvPr>
          <p:cNvSpPr>
            <a:spLocks noGrp="1"/>
          </p:cNvSpPr>
          <p:nvPr>
            <p:ph type="body" sz="quarter" idx="10" hasCustomPrompt="1"/>
          </p:nvPr>
        </p:nvSpPr>
        <p:spPr>
          <a:xfrm>
            <a:off x="558700" y="836613"/>
            <a:ext cx="11082438" cy="559680"/>
          </a:xfrm>
          <a:prstGeom prst="rect">
            <a:avLst/>
          </a:prstGeom>
        </p:spPr>
        <p:txBody>
          <a:bodyPr lIns="0" tIns="0" rIns="0" bIns="0"/>
          <a:lstStyle>
            <a:lvl1pPr marL="0" indent="0">
              <a:buNone/>
              <a:defRPr sz="4000" b="1" i="0">
                <a:solidFill>
                  <a:schemeClr val="bg1"/>
                </a:solidFill>
                <a:latin typeface="Montserrat" pitchFamily="2" charset="77"/>
              </a:defRPr>
            </a:lvl1pPr>
          </a:lstStyle>
          <a:p>
            <a:pPr lvl="0"/>
            <a:r>
              <a:rPr lang="en-GB" dirty="0"/>
              <a:t>CLICK TO EDIT MASTER TEXT STYLE</a:t>
            </a:r>
          </a:p>
        </p:txBody>
      </p:sp>
      <p:sp>
        <p:nvSpPr>
          <p:cNvPr id="41" name="Text Placeholder 2">
            <a:extLst>
              <a:ext uri="{FF2B5EF4-FFF2-40B4-BE49-F238E27FC236}">
                <a16:creationId xmlns:a16="http://schemas.microsoft.com/office/drawing/2014/main" id="{2EB4D190-7722-DC47-AC50-9F581ACCD637}"/>
              </a:ext>
            </a:extLst>
          </p:cNvPr>
          <p:cNvSpPr>
            <a:spLocks noGrp="1"/>
          </p:cNvSpPr>
          <p:nvPr>
            <p:ph type="body" sz="quarter" idx="25" hasCustomPrompt="1"/>
          </p:nvPr>
        </p:nvSpPr>
        <p:spPr>
          <a:xfrm>
            <a:off x="5174158"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43" name="Text Placeholder 2">
            <a:extLst>
              <a:ext uri="{FF2B5EF4-FFF2-40B4-BE49-F238E27FC236}">
                <a16:creationId xmlns:a16="http://schemas.microsoft.com/office/drawing/2014/main" id="{2D471636-FDBA-564B-BD4E-D8927E5D96FB}"/>
              </a:ext>
            </a:extLst>
          </p:cNvPr>
          <p:cNvSpPr>
            <a:spLocks noGrp="1"/>
          </p:cNvSpPr>
          <p:nvPr>
            <p:ph type="body" sz="quarter" idx="27" hasCustomPrompt="1"/>
          </p:nvPr>
        </p:nvSpPr>
        <p:spPr>
          <a:xfrm>
            <a:off x="7454188"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1" name="Picture Placeholder 14">
            <a:extLst>
              <a:ext uri="{FF2B5EF4-FFF2-40B4-BE49-F238E27FC236}">
                <a16:creationId xmlns:a16="http://schemas.microsoft.com/office/drawing/2014/main" id="{7D84F580-402F-A043-9A94-D64C8C24C1D1}"/>
              </a:ext>
            </a:extLst>
          </p:cNvPr>
          <p:cNvSpPr>
            <a:spLocks noGrp="1"/>
          </p:cNvSpPr>
          <p:nvPr>
            <p:ph type="pic" sz="quarter" idx="32"/>
          </p:nvPr>
        </p:nvSpPr>
        <p:spPr>
          <a:xfrm>
            <a:off x="3007791" y="4187168"/>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82" name="Text Placeholder 2">
            <a:extLst>
              <a:ext uri="{FF2B5EF4-FFF2-40B4-BE49-F238E27FC236}">
                <a16:creationId xmlns:a16="http://schemas.microsoft.com/office/drawing/2014/main" id="{BDD9BCAA-C8DE-E84D-9A84-3D5E3F758AC4}"/>
              </a:ext>
            </a:extLst>
          </p:cNvPr>
          <p:cNvSpPr>
            <a:spLocks noGrp="1"/>
          </p:cNvSpPr>
          <p:nvPr>
            <p:ph type="body" sz="quarter" idx="33" hasCustomPrompt="1"/>
          </p:nvPr>
        </p:nvSpPr>
        <p:spPr>
          <a:xfrm>
            <a:off x="2844998"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7" name="Text Placeholder 2">
            <a:extLst>
              <a:ext uri="{FF2B5EF4-FFF2-40B4-BE49-F238E27FC236}">
                <a16:creationId xmlns:a16="http://schemas.microsoft.com/office/drawing/2014/main" id="{DFE1798E-AD00-884E-B2A1-621E95BA3F32}"/>
              </a:ext>
            </a:extLst>
          </p:cNvPr>
          <p:cNvSpPr>
            <a:spLocks noGrp="1"/>
          </p:cNvSpPr>
          <p:nvPr>
            <p:ph type="body" sz="quarter" idx="38" hasCustomPrompt="1"/>
          </p:nvPr>
        </p:nvSpPr>
        <p:spPr>
          <a:xfrm>
            <a:off x="5174158"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8" name="Text Placeholder 2">
            <a:extLst>
              <a:ext uri="{FF2B5EF4-FFF2-40B4-BE49-F238E27FC236}">
                <a16:creationId xmlns:a16="http://schemas.microsoft.com/office/drawing/2014/main" id="{20A8C7B4-6326-7143-BD9A-68364437372B}"/>
              </a:ext>
            </a:extLst>
          </p:cNvPr>
          <p:cNvSpPr>
            <a:spLocks noGrp="1"/>
          </p:cNvSpPr>
          <p:nvPr>
            <p:ph type="body" sz="quarter" idx="39" hasCustomPrompt="1"/>
          </p:nvPr>
        </p:nvSpPr>
        <p:spPr>
          <a:xfrm>
            <a:off x="7454188"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93" name="Rectangle 92">
            <a:extLst>
              <a:ext uri="{FF2B5EF4-FFF2-40B4-BE49-F238E27FC236}">
                <a16:creationId xmlns:a16="http://schemas.microsoft.com/office/drawing/2014/main" id="{DC91BEE3-9F89-6E49-9689-BAE6709B476B}"/>
              </a:ext>
            </a:extLst>
          </p:cNvPr>
          <p:cNvSpPr/>
          <p:nvPr userDrawn="1"/>
        </p:nvSpPr>
        <p:spPr>
          <a:xfrm>
            <a:off x="3007791" y="5679817"/>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4" name="Rectangle 93">
            <a:extLst>
              <a:ext uri="{FF2B5EF4-FFF2-40B4-BE49-F238E27FC236}">
                <a16:creationId xmlns:a16="http://schemas.microsoft.com/office/drawing/2014/main" id="{DB63871F-8896-4546-B980-D5CB8CF0559C}"/>
              </a:ext>
            </a:extLst>
          </p:cNvPr>
          <p:cNvSpPr/>
          <p:nvPr userDrawn="1"/>
        </p:nvSpPr>
        <p:spPr>
          <a:xfrm>
            <a:off x="3007791" y="3325028"/>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6" name="Rectangle 95">
            <a:extLst>
              <a:ext uri="{FF2B5EF4-FFF2-40B4-BE49-F238E27FC236}">
                <a16:creationId xmlns:a16="http://schemas.microsoft.com/office/drawing/2014/main" id="{22C1248F-2B7B-B944-8CCD-326B0BCF6824}"/>
              </a:ext>
            </a:extLst>
          </p:cNvPr>
          <p:cNvSpPr/>
          <p:nvPr userDrawn="1"/>
        </p:nvSpPr>
        <p:spPr>
          <a:xfrm>
            <a:off x="5336943" y="568706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8" name="Rectangle 97">
            <a:extLst>
              <a:ext uri="{FF2B5EF4-FFF2-40B4-BE49-F238E27FC236}">
                <a16:creationId xmlns:a16="http://schemas.microsoft.com/office/drawing/2014/main" id="{44E295D8-1E1B-C949-8497-696174FB5602}"/>
              </a:ext>
            </a:extLst>
          </p:cNvPr>
          <p:cNvSpPr/>
          <p:nvPr userDrawn="1"/>
        </p:nvSpPr>
        <p:spPr>
          <a:xfrm>
            <a:off x="7666097" y="568706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4" name="Rectangle 103">
            <a:extLst>
              <a:ext uri="{FF2B5EF4-FFF2-40B4-BE49-F238E27FC236}">
                <a16:creationId xmlns:a16="http://schemas.microsoft.com/office/drawing/2014/main" id="{42BB4E5A-C567-D542-A26B-644964548C5D}"/>
              </a:ext>
            </a:extLst>
          </p:cNvPr>
          <p:cNvSpPr/>
          <p:nvPr userDrawn="1"/>
        </p:nvSpPr>
        <p:spPr>
          <a:xfrm>
            <a:off x="5336943" y="3310690"/>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6" name="Rectangle 105">
            <a:extLst>
              <a:ext uri="{FF2B5EF4-FFF2-40B4-BE49-F238E27FC236}">
                <a16:creationId xmlns:a16="http://schemas.microsoft.com/office/drawing/2014/main" id="{39D8E376-A22A-2E44-93C6-6E743C1E0BDA}"/>
              </a:ext>
            </a:extLst>
          </p:cNvPr>
          <p:cNvSpPr/>
          <p:nvPr userDrawn="1"/>
        </p:nvSpPr>
        <p:spPr>
          <a:xfrm>
            <a:off x="7666095" y="3309580"/>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11" name="Picture Placeholder 14">
            <a:extLst>
              <a:ext uri="{FF2B5EF4-FFF2-40B4-BE49-F238E27FC236}">
                <a16:creationId xmlns:a16="http://schemas.microsoft.com/office/drawing/2014/main" id="{00D6CFEB-E708-3040-AD5C-A41147E494DE}"/>
              </a:ext>
            </a:extLst>
          </p:cNvPr>
          <p:cNvSpPr>
            <a:spLocks noGrp="1"/>
          </p:cNvSpPr>
          <p:nvPr>
            <p:ph type="pic" sz="quarter" idx="42"/>
          </p:nvPr>
        </p:nvSpPr>
        <p:spPr>
          <a:xfrm>
            <a:off x="5336943" y="419441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2" name="Picture Placeholder 14">
            <a:extLst>
              <a:ext uri="{FF2B5EF4-FFF2-40B4-BE49-F238E27FC236}">
                <a16:creationId xmlns:a16="http://schemas.microsoft.com/office/drawing/2014/main" id="{5909594C-1D1B-D148-AEA4-215AB01549F1}"/>
              </a:ext>
            </a:extLst>
          </p:cNvPr>
          <p:cNvSpPr>
            <a:spLocks noGrp="1"/>
          </p:cNvSpPr>
          <p:nvPr>
            <p:ph type="pic" sz="quarter" idx="43"/>
          </p:nvPr>
        </p:nvSpPr>
        <p:spPr>
          <a:xfrm>
            <a:off x="7666097" y="419441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5" name="Picture Placeholder 14">
            <a:extLst>
              <a:ext uri="{FF2B5EF4-FFF2-40B4-BE49-F238E27FC236}">
                <a16:creationId xmlns:a16="http://schemas.microsoft.com/office/drawing/2014/main" id="{A4AE2C34-58F0-4343-97F4-E1216C4BC325}"/>
              </a:ext>
            </a:extLst>
          </p:cNvPr>
          <p:cNvSpPr>
            <a:spLocks noGrp="1"/>
          </p:cNvSpPr>
          <p:nvPr>
            <p:ph type="pic" sz="quarter" idx="46"/>
          </p:nvPr>
        </p:nvSpPr>
        <p:spPr>
          <a:xfrm>
            <a:off x="5336943" y="1818041"/>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6" name="Picture Placeholder 14">
            <a:extLst>
              <a:ext uri="{FF2B5EF4-FFF2-40B4-BE49-F238E27FC236}">
                <a16:creationId xmlns:a16="http://schemas.microsoft.com/office/drawing/2014/main" id="{263DA0F1-ADB6-8349-B2A5-5E1D94B86866}"/>
              </a:ext>
            </a:extLst>
          </p:cNvPr>
          <p:cNvSpPr>
            <a:spLocks noGrp="1"/>
          </p:cNvSpPr>
          <p:nvPr>
            <p:ph type="pic" sz="quarter" idx="47"/>
          </p:nvPr>
        </p:nvSpPr>
        <p:spPr>
          <a:xfrm>
            <a:off x="7666095" y="1816931"/>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pic>
        <p:nvPicPr>
          <p:cNvPr id="2" name="Picture 1">
            <a:extLst>
              <a:ext uri="{FF2B5EF4-FFF2-40B4-BE49-F238E27FC236}">
                <a16:creationId xmlns:a16="http://schemas.microsoft.com/office/drawing/2014/main" id="{4FC985C2-68F7-8CE0-2A8B-3C0135BBE675}"/>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8409511" y="264372"/>
            <a:ext cx="1659583" cy="569807"/>
          </a:xfrm>
          <a:prstGeom prst="rect">
            <a:avLst/>
          </a:prstGeom>
        </p:spPr>
      </p:pic>
      <p:pic>
        <p:nvPicPr>
          <p:cNvPr id="3" name="Picture 2">
            <a:extLst>
              <a:ext uri="{FF2B5EF4-FFF2-40B4-BE49-F238E27FC236}">
                <a16:creationId xmlns:a16="http://schemas.microsoft.com/office/drawing/2014/main" id="{15919010-DE72-73F4-5C9B-10746DF3B33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069094" y="311531"/>
            <a:ext cx="1107670" cy="237744"/>
          </a:xfrm>
          <a:prstGeom prst="rect">
            <a:avLst/>
          </a:prstGeom>
        </p:spPr>
      </p:pic>
    </p:spTree>
    <p:extLst>
      <p:ext uri="{BB962C8B-B14F-4D97-AF65-F5344CB8AC3E}">
        <p14:creationId xmlns:p14="http://schemas.microsoft.com/office/powerpoint/2010/main" val="401349109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peakers - 7">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A9E8DF28-2A51-6E41-8B7F-A5339388587C}"/>
              </a:ext>
            </a:extLst>
          </p:cNvPr>
          <p:cNvSpPr/>
          <p:nvPr userDrawn="1"/>
        </p:nvSpPr>
        <p:spPr>
          <a:xfrm>
            <a:off x="0" y="1"/>
            <a:ext cx="12192000" cy="161921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dirty="0"/>
          </a:p>
        </p:txBody>
      </p:sp>
      <p:sp>
        <p:nvSpPr>
          <p:cNvPr id="15" name="Picture Placeholder 14">
            <a:extLst>
              <a:ext uri="{FF2B5EF4-FFF2-40B4-BE49-F238E27FC236}">
                <a16:creationId xmlns:a16="http://schemas.microsoft.com/office/drawing/2014/main" id="{C23369AC-B6E5-9A46-8FD1-540DB76DB7F4}"/>
              </a:ext>
            </a:extLst>
          </p:cNvPr>
          <p:cNvSpPr>
            <a:spLocks noGrp="1"/>
          </p:cNvSpPr>
          <p:nvPr>
            <p:ph type="pic" sz="quarter" idx="13"/>
          </p:nvPr>
        </p:nvSpPr>
        <p:spPr>
          <a:xfrm>
            <a:off x="1847857" y="1818042"/>
            <a:ext cx="1550339" cy="1498786"/>
          </a:xfrm>
          <a:prstGeom prst="rect">
            <a:avLst/>
          </a:prstGeom>
          <a:solidFill>
            <a:schemeClr val="bg1"/>
          </a:solidFill>
          <a:ln w="9525">
            <a:solidFill>
              <a:schemeClr val="bg2"/>
            </a:solidFill>
          </a:ln>
        </p:spPr>
        <p:txBody>
          <a:bodyPr/>
          <a:lstStyle>
            <a:lvl1pPr>
              <a:defRPr lang="en-NL"/>
            </a:lvl1pPr>
          </a:lstStyle>
          <a:p>
            <a:pPr lvl="0"/>
            <a:endParaRPr lang="en-NL" dirty="0"/>
          </a:p>
        </p:txBody>
      </p:sp>
      <p:sp>
        <p:nvSpPr>
          <p:cNvPr id="57" name="Text Placeholder 2">
            <a:extLst>
              <a:ext uri="{FF2B5EF4-FFF2-40B4-BE49-F238E27FC236}">
                <a16:creationId xmlns:a16="http://schemas.microsoft.com/office/drawing/2014/main" id="{74BCFFA1-41B1-6E44-BC4C-1B40DF098929}"/>
              </a:ext>
            </a:extLst>
          </p:cNvPr>
          <p:cNvSpPr>
            <a:spLocks noGrp="1"/>
          </p:cNvSpPr>
          <p:nvPr>
            <p:ph type="body" sz="quarter" idx="11" hasCustomPrompt="1"/>
          </p:nvPr>
        </p:nvSpPr>
        <p:spPr>
          <a:xfrm>
            <a:off x="1685064"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65" name="Text Placeholder 2">
            <a:extLst>
              <a:ext uri="{FF2B5EF4-FFF2-40B4-BE49-F238E27FC236}">
                <a16:creationId xmlns:a16="http://schemas.microsoft.com/office/drawing/2014/main" id="{7E54D8FB-7CA6-0E4F-88DA-232A728A87C4}"/>
              </a:ext>
            </a:extLst>
          </p:cNvPr>
          <p:cNvSpPr>
            <a:spLocks noGrp="1"/>
          </p:cNvSpPr>
          <p:nvPr>
            <p:ph type="body" sz="quarter" idx="10" hasCustomPrompt="1"/>
          </p:nvPr>
        </p:nvSpPr>
        <p:spPr>
          <a:xfrm>
            <a:off x="558700" y="836613"/>
            <a:ext cx="11082438" cy="559680"/>
          </a:xfrm>
          <a:prstGeom prst="rect">
            <a:avLst/>
          </a:prstGeom>
        </p:spPr>
        <p:txBody>
          <a:bodyPr lIns="0" tIns="0" rIns="0" bIns="0"/>
          <a:lstStyle>
            <a:lvl1pPr marL="0" indent="0">
              <a:buNone/>
              <a:defRPr sz="4000" b="1" i="0">
                <a:solidFill>
                  <a:schemeClr val="bg1"/>
                </a:solidFill>
                <a:latin typeface="Montserrat" pitchFamily="2" charset="77"/>
              </a:defRPr>
            </a:lvl1pPr>
          </a:lstStyle>
          <a:p>
            <a:pPr lvl="0"/>
            <a:r>
              <a:rPr lang="en-GB" dirty="0"/>
              <a:t>CLICK TO EDIT MASTER TEXT STYLE</a:t>
            </a:r>
          </a:p>
        </p:txBody>
      </p:sp>
      <p:sp>
        <p:nvSpPr>
          <p:cNvPr id="41" name="Text Placeholder 2">
            <a:extLst>
              <a:ext uri="{FF2B5EF4-FFF2-40B4-BE49-F238E27FC236}">
                <a16:creationId xmlns:a16="http://schemas.microsoft.com/office/drawing/2014/main" id="{2EB4D190-7722-DC47-AC50-9F581ACCD637}"/>
              </a:ext>
            </a:extLst>
          </p:cNvPr>
          <p:cNvSpPr>
            <a:spLocks noGrp="1"/>
          </p:cNvSpPr>
          <p:nvPr>
            <p:ph type="body" sz="quarter" idx="25" hasCustomPrompt="1"/>
          </p:nvPr>
        </p:nvSpPr>
        <p:spPr>
          <a:xfrm>
            <a:off x="4014224"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43" name="Text Placeholder 2">
            <a:extLst>
              <a:ext uri="{FF2B5EF4-FFF2-40B4-BE49-F238E27FC236}">
                <a16:creationId xmlns:a16="http://schemas.microsoft.com/office/drawing/2014/main" id="{2D471636-FDBA-564B-BD4E-D8927E5D96FB}"/>
              </a:ext>
            </a:extLst>
          </p:cNvPr>
          <p:cNvSpPr>
            <a:spLocks noGrp="1"/>
          </p:cNvSpPr>
          <p:nvPr>
            <p:ph type="body" sz="quarter" idx="27" hasCustomPrompt="1"/>
          </p:nvPr>
        </p:nvSpPr>
        <p:spPr>
          <a:xfrm>
            <a:off x="6294254"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45" name="Text Placeholder 2">
            <a:extLst>
              <a:ext uri="{FF2B5EF4-FFF2-40B4-BE49-F238E27FC236}">
                <a16:creationId xmlns:a16="http://schemas.microsoft.com/office/drawing/2014/main" id="{81123CAF-3BA5-4C4D-8BB2-D41318ABA8CB}"/>
              </a:ext>
            </a:extLst>
          </p:cNvPr>
          <p:cNvSpPr>
            <a:spLocks noGrp="1"/>
          </p:cNvSpPr>
          <p:nvPr>
            <p:ph type="body" sz="quarter" idx="29" hasCustomPrompt="1"/>
          </p:nvPr>
        </p:nvSpPr>
        <p:spPr>
          <a:xfrm>
            <a:off x="8672530"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1" name="Picture Placeholder 14">
            <a:extLst>
              <a:ext uri="{FF2B5EF4-FFF2-40B4-BE49-F238E27FC236}">
                <a16:creationId xmlns:a16="http://schemas.microsoft.com/office/drawing/2014/main" id="{7D84F580-402F-A043-9A94-D64C8C24C1D1}"/>
              </a:ext>
            </a:extLst>
          </p:cNvPr>
          <p:cNvSpPr>
            <a:spLocks noGrp="1"/>
          </p:cNvSpPr>
          <p:nvPr>
            <p:ph type="pic" sz="quarter" idx="32"/>
          </p:nvPr>
        </p:nvSpPr>
        <p:spPr>
          <a:xfrm>
            <a:off x="3014847" y="4187168"/>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82" name="Text Placeholder 2">
            <a:extLst>
              <a:ext uri="{FF2B5EF4-FFF2-40B4-BE49-F238E27FC236}">
                <a16:creationId xmlns:a16="http://schemas.microsoft.com/office/drawing/2014/main" id="{BDD9BCAA-C8DE-E84D-9A84-3D5E3F758AC4}"/>
              </a:ext>
            </a:extLst>
          </p:cNvPr>
          <p:cNvSpPr>
            <a:spLocks noGrp="1"/>
          </p:cNvSpPr>
          <p:nvPr>
            <p:ph type="body" sz="quarter" idx="33" hasCustomPrompt="1"/>
          </p:nvPr>
        </p:nvSpPr>
        <p:spPr>
          <a:xfrm>
            <a:off x="2852054"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7" name="Text Placeholder 2">
            <a:extLst>
              <a:ext uri="{FF2B5EF4-FFF2-40B4-BE49-F238E27FC236}">
                <a16:creationId xmlns:a16="http://schemas.microsoft.com/office/drawing/2014/main" id="{DFE1798E-AD00-884E-B2A1-621E95BA3F32}"/>
              </a:ext>
            </a:extLst>
          </p:cNvPr>
          <p:cNvSpPr>
            <a:spLocks noGrp="1"/>
          </p:cNvSpPr>
          <p:nvPr>
            <p:ph type="body" sz="quarter" idx="38" hasCustomPrompt="1"/>
          </p:nvPr>
        </p:nvSpPr>
        <p:spPr>
          <a:xfrm>
            <a:off x="5181214"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8" name="Text Placeholder 2">
            <a:extLst>
              <a:ext uri="{FF2B5EF4-FFF2-40B4-BE49-F238E27FC236}">
                <a16:creationId xmlns:a16="http://schemas.microsoft.com/office/drawing/2014/main" id="{20A8C7B4-6326-7143-BD9A-68364437372B}"/>
              </a:ext>
            </a:extLst>
          </p:cNvPr>
          <p:cNvSpPr>
            <a:spLocks noGrp="1"/>
          </p:cNvSpPr>
          <p:nvPr>
            <p:ph type="body" sz="quarter" idx="39" hasCustomPrompt="1"/>
          </p:nvPr>
        </p:nvSpPr>
        <p:spPr>
          <a:xfrm>
            <a:off x="7461244"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93" name="Rectangle 92">
            <a:extLst>
              <a:ext uri="{FF2B5EF4-FFF2-40B4-BE49-F238E27FC236}">
                <a16:creationId xmlns:a16="http://schemas.microsoft.com/office/drawing/2014/main" id="{DC91BEE3-9F89-6E49-9689-BAE6709B476B}"/>
              </a:ext>
            </a:extLst>
          </p:cNvPr>
          <p:cNvSpPr/>
          <p:nvPr userDrawn="1"/>
        </p:nvSpPr>
        <p:spPr>
          <a:xfrm>
            <a:off x="3014847" y="5679817"/>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4" name="Rectangle 93">
            <a:extLst>
              <a:ext uri="{FF2B5EF4-FFF2-40B4-BE49-F238E27FC236}">
                <a16:creationId xmlns:a16="http://schemas.microsoft.com/office/drawing/2014/main" id="{DB63871F-8896-4546-B980-D5CB8CF0559C}"/>
              </a:ext>
            </a:extLst>
          </p:cNvPr>
          <p:cNvSpPr/>
          <p:nvPr userDrawn="1"/>
        </p:nvSpPr>
        <p:spPr>
          <a:xfrm>
            <a:off x="1847857" y="3325028"/>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6" name="Rectangle 95">
            <a:extLst>
              <a:ext uri="{FF2B5EF4-FFF2-40B4-BE49-F238E27FC236}">
                <a16:creationId xmlns:a16="http://schemas.microsoft.com/office/drawing/2014/main" id="{22C1248F-2B7B-B944-8CCD-326B0BCF6824}"/>
              </a:ext>
            </a:extLst>
          </p:cNvPr>
          <p:cNvSpPr/>
          <p:nvPr userDrawn="1"/>
        </p:nvSpPr>
        <p:spPr>
          <a:xfrm>
            <a:off x="5343999" y="568706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8" name="Rectangle 97">
            <a:extLst>
              <a:ext uri="{FF2B5EF4-FFF2-40B4-BE49-F238E27FC236}">
                <a16:creationId xmlns:a16="http://schemas.microsoft.com/office/drawing/2014/main" id="{44E295D8-1E1B-C949-8497-696174FB5602}"/>
              </a:ext>
            </a:extLst>
          </p:cNvPr>
          <p:cNvSpPr/>
          <p:nvPr userDrawn="1"/>
        </p:nvSpPr>
        <p:spPr>
          <a:xfrm>
            <a:off x="7673153" y="568706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4" name="Rectangle 103">
            <a:extLst>
              <a:ext uri="{FF2B5EF4-FFF2-40B4-BE49-F238E27FC236}">
                <a16:creationId xmlns:a16="http://schemas.microsoft.com/office/drawing/2014/main" id="{42BB4E5A-C567-D542-A26B-644964548C5D}"/>
              </a:ext>
            </a:extLst>
          </p:cNvPr>
          <p:cNvSpPr/>
          <p:nvPr userDrawn="1"/>
        </p:nvSpPr>
        <p:spPr>
          <a:xfrm>
            <a:off x="4177009" y="3310690"/>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6" name="Rectangle 105">
            <a:extLst>
              <a:ext uri="{FF2B5EF4-FFF2-40B4-BE49-F238E27FC236}">
                <a16:creationId xmlns:a16="http://schemas.microsoft.com/office/drawing/2014/main" id="{39D8E376-A22A-2E44-93C6-6E743C1E0BDA}"/>
              </a:ext>
            </a:extLst>
          </p:cNvPr>
          <p:cNvSpPr/>
          <p:nvPr userDrawn="1"/>
        </p:nvSpPr>
        <p:spPr>
          <a:xfrm>
            <a:off x="6506161" y="3309580"/>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8" name="Rectangle 107">
            <a:extLst>
              <a:ext uri="{FF2B5EF4-FFF2-40B4-BE49-F238E27FC236}">
                <a16:creationId xmlns:a16="http://schemas.microsoft.com/office/drawing/2014/main" id="{82C4ED91-8754-AD4F-A27B-56F4FF09EC4E}"/>
              </a:ext>
            </a:extLst>
          </p:cNvPr>
          <p:cNvSpPr/>
          <p:nvPr userDrawn="1"/>
        </p:nvSpPr>
        <p:spPr>
          <a:xfrm>
            <a:off x="8835315" y="3305645"/>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11" name="Picture Placeholder 14">
            <a:extLst>
              <a:ext uri="{FF2B5EF4-FFF2-40B4-BE49-F238E27FC236}">
                <a16:creationId xmlns:a16="http://schemas.microsoft.com/office/drawing/2014/main" id="{00D6CFEB-E708-3040-AD5C-A41147E494DE}"/>
              </a:ext>
            </a:extLst>
          </p:cNvPr>
          <p:cNvSpPr>
            <a:spLocks noGrp="1"/>
          </p:cNvSpPr>
          <p:nvPr>
            <p:ph type="pic" sz="quarter" idx="42"/>
          </p:nvPr>
        </p:nvSpPr>
        <p:spPr>
          <a:xfrm>
            <a:off x="5343999" y="419441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2" name="Picture Placeholder 14">
            <a:extLst>
              <a:ext uri="{FF2B5EF4-FFF2-40B4-BE49-F238E27FC236}">
                <a16:creationId xmlns:a16="http://schemas.microsoft.com/office/drawing/2014/main" id="{5909594C-1D1B-D148-AEA4-215AB01549F1}"/>
              </a:ext>
            </a:extLst>
          </p:cNvPr>
          <p:cNvSpPr>
            <a:spLocks noGrp="1"/>
          </p:cNvSpPr>
          <p:nvPr>
            <p:ph type="pic" sz="quarter" idx="43"/>
          </p:nvPr>
        </p:nvSpPr>
        <p:spPr>
          <a:xfrm>
            <a:off x="7673153" y="419441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5" name="Picture Placeholder 14">
            <a:extLst>
              <a:ext uri="{FF2B5EF4-FFF2-40B4-BE49-F238E27FC236}">
                <a16:creationId xmlns:a16="http://schemas.microsoft.com/office/drawing/2014/main" id="{A4AE2C34-58F0-4343-97F4-E1216C4BC325}"/>
              </a:ext>
            </a:extLst>
          </p:cNvPr>
          <p:cNvSpPr>
            <a:spLocks noGrp="1"/>
          </p:cNvSpPr>
          <p:nvPr>
            <p:ph type="pic" sz="quarter" idx="46"/>
          </p:nvPr>
        </p:nvSpPr>
        <p:spPr>
          <a:xfrm>
            <a:off x="4177009" y="1818041"/>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6" name="Picture Placeholder 14">
            <a:extLst>
              <a:ext uri="{FF2B5EF4-FFF2-40B4-BE49-F238E27FC236}">
                <a16:creationId xmlns:a16="http://schemas.microsoft.com/office/drawing/2014/main" id="{263DA0F1-ADB6-8349-B2A5-5E1D94B86866}"/>
              </a:ext>
            </a:extLst>
          </p:cNvPr>
          <p:cNvSpPr>
            <a:spLocks noGrp="1"/>
          </p:cNvSpPr>
          <p:nvPr>
            <p:ph type="pic" sz="quarter" idx="47"/>
          </p:nvPr>
        </p:nvSpPr>
        <p:spPr>
          <a:xfrm>
            <a:off x="6506161" y="1816931"/>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7" name="Picture Placeholder 14">
            <a:extLst>
              <a:ext uri="{FF2B5EF4-FFF2-40B4-BE49-F238E27FC236}">
                <a16:creationId xmlns:a16="http://schemas.microsoft.com/office/drawing/2014/main" id="{0865E92D-7364-DF49-8B41-3F9DA581389F}"/>
              </a:ext>
            </a:extLst>
          </p:cNvPr>
          <p:cNvSpPr>
            <a:spLocks noGrp="1"/>
          </p:cNvSpPr>
          <p:nvPr>
            <p:ph type="pic" sz="quarter" idx="48"/>
          </p:nvPr>
        </p:nvSpPr>
        <p:spPr>
          <a:xfrm>
            <a:off x="8835315" y="1812996"/>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pic>
        <p:nvPicPr>
          <p:cNvPr id="2" name="Picture 1">
            <a:extLst>
              <a:ext uri="{FF2B5EF4-FFF2-40B4-BE49-F238E27FC236}">
                <a16:creationId xmlns:a16="http://schemas.microsoft.com/office/drawing/2014/main" id="{5A275ADD-2B98-D337-8D6C-D759BE479ECD}"/>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8409511" y="264372"/>
            <a:ext cx="1659583" cy="569807"/>
          </a:xfrm>
          <a:prstGeom prst="rect">
            <a:avLst/>
          </a:prstGeom>
        </p:spPr>
      </p:pic>
      <p:pic>
        <p:nvPicPr>
          <p:cNvPr id="4" name="Picture 3">
            <a:extLst>
              <a:ext uri="{FF2B5EF4-FFF2-40B4-BE49-F238E27FC236}">
                <a16:creationId xmlns:a16="http://schemas.microsoft.com/office/drawing/2014/main" id="{1DA9C3A0-A7F4-38AF-A6D8-C5B6A6AE8AE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069094" y="311531"/>
            <a:ext cx="1107670" cy="237744"/>
          </a:xfrm>
          <a:prstGeom prst="rect">
            <a:avLst/>
          </a:prstGeom>
        </p:spPr>
      </p:pic>
    </p:spTree>
    <p:extLst>
      <p:ext uri="{BB962C8B-B14F-4D97-AF65-F5344CB8AC3E}">
        <p14:creationId xmlns:p14="http://schemas.microsoft.com/office/powerpoint/2010/main" val="219111883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Speakers - 8">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36F36DA7-411E-0B4D-AE99-FC5DED0A985B}"/>
              </a:ext>
            </a:extLst>
          </p:cNvPr>
          <p:cNvSpPr/>
          <p:nvPr userDrawn="1"/>
        </p:nvSpPr>
        <p:spPr>
          <a:xfrm>
            <a:off x="0" y="1"/>
            <a:ext cx="12192000" cy="161921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dirty="0"/>
          </a:p>
        </p:txBody>
      </p:sp>
      <p:sp>
        <p:nvSpPr>
          <p:cNvPr id="15" name="Picture Placeholder 14">
            <a:extLst>
              <a:ext uri="{FF2B5EF4-FFF2-40B4-BE49-F238E27FC236}">
                <a16:creationId xmlns:a16="http://schemas.microsoft.com/office/drawing/2014/main" id="{C23369AC-B6E5-9A46-8FD1-540DB76DB7F4}"/>
              </a:ext>
            </a:extLst>
          </p:cNvPr>
          <p:cNvSpPr>
            <a:spLocks noGrp="1"/>
          </p:cNvSpPr>
          <p:nvPr>
            <p:ph type="pic" sz="quarter" idx="13"/>
          </p:nvPr>
        </p:nvSpPr>
        <p:spPr>
          <a:xfrm>
            <a:off x="1839391" y="1818042"/>
            <a:ext cx="1550339" cy="1498786"/>
          </a:xfrm>
          <a:prstGeom prst="rect">
            <a:avLst/>
          </a:prstGeom>
          <a:solidFill>
            <a:schemeClr val="bg1"/>
          </a:solidFill>
          <a:ln w="9525">
            <a:solidFill>
              <a:schemeClr val="bg2"/>
            </a:solidFill>
          </a:ln>
        </p:spPr>
        <p:txBody>
          <a:bodyPr/>
          <a:lstStyle>
            <a:lvl1pPr>
              <a:defRPr lang="en-NL"/>
            </a:lvl1pPr>
          </a:lstStyle>
          <a:p>
            <a:pPr lvl="0"/>
            <a:endParaRPr lang="en-NL" dirty="0"/>
          </a:p>
        </p:txBody>
      </p:sp>
      <p:sp>
        <p:nvSpPr>
          <p:cNvPr id="57" name="Text Placeholder 2">
            <a:extLst>
              <a:ext uri="{FF2B5EF4-FFF2-40B4-BE49-F238E27FC236}">
                <a16:creationId xmlns:a16="http://schemas.microsoft.com/office/drawing/2014/main" id="{74BCFFA1-41B1-6E44-BC4C-1B40DF098929}"/>
              </a:ext>
            </a:extLst>
          </p:cNvPr>
          <p:cNvSpPr>
            <a:spLocks noGrp="1"/>
          </p:cNvSpPr>
          <p:nvPr>
            <p:ph type="body" sz="quarter" idx="11" hasCustomPrompt="1"/>
          </p:nvPr>
        </p:nvSpPr>
        <p:spPr>
          <a:xfrm>
            <a:off x="1676598"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65" name="Text Placeholder 2">
            <a:extLst>
              <a:ext uri="{FF2B5EF4-FFF2-40B4-BE49-F238E27FC236}">
                <a16:creationId xmlns:a16="http://schemas.microsoft.com/office/drawing/2014/main" id="{7E54D8FB-7CA6-0E4F-88DA-232A728A87C4}"/>
              </a:ext>
            </a:extLst>
          </p:cNvPr>
          <p:cNvSpPr>
            <a:spLocks noGrp="1"/>
          </p:cNvSpPr>
          <p:nvPr>
            <p:ph type="body" sz="quarter" idx="10" hasCustomPrompt="1"/>
          </p:nvPr>
        </p:nvSpPr>
        <p:spPr>
          <a:xfrm>
            <a:off x="558700" y="836613"/>
            <a:ext cx="11082438" cy="559680"/>
          </a:xfrm>
          <a:prstGeom prst="rect">
            <a:avLst/>
          </a:prstGeom>
        </p:spPr>
        <p:txBody>
          <a:bodyPr lIns="0" tIns="0" rIns="0" bIns="0"/>
          <a:lstStyle>
            <a:lvl1pPr marL="0" indent="0">
              <a:buNone/>
              <a:defRPr sz="4000" b="1" i="0">
                <a:solidFill>
                  <a:schemeClr val="bg1"/>
                </a:solidFill>
                <a:latin typeface="Montserrat" pitchFamily="2" charset="77"/>
              </a:defRPr>
            </a:lvl1pPr>
          </a:lstStyle>
          <a:p>
            <a:pPr lvl="0"/>
            <a:r>
              <a:rPr lang="en-GB" dirty="0"/>
              <a:t>CLICK TO EDIT MASTER TEXT STYLE</a:t>
            </a:r>
          </a:p>
        </p:txBody>
      </p:sp>
      <p:sp>
        <p:nvSpPr>
          <p:cNvPr id="41" name="Text Placeholder 2">
            <a:extLst>
              <a:ext uri="{FF2B5EF4-FFF2-40B4-BE49-F238E27FC236}">
                <a16:creationId xmlns:a16="http://schemas.microsoft.com/office/drawing/2014/main" id="{2EB4D190-7722-DC47-AC50-9F581ACCD637}"/>
              </a:ext>
            </a:extLst>
          </p:cNvPr>
          <p:cNvSpPr>
            <a:spLocks noGrp="1"/>
          </p:cNvSpPr>
          <p:nvPr>
            <p:ph type="body" sz="quarter" idx="25" hasCustomPrompt="1"/>
          </p:nvPr>
        </p:nvSpPr>
        <p:spPr>
          <a:xfrm>
            <a:off x="4005758"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43" name="Text Placeholder 2">
            <a:extLst>
              <a:ext uri="{FF2B5EF4-FFF2-40B4-BE49-F238E27FC236}">
                <a16:creationId xmlns:a16="http://schemas.microsoft.com/office/drawing/2014/main" id="{2D471636-FDBA-564B-BD4E-D8927E5D96FB}"/>
              </a:ext>
            </a:extLst>
          </p:cNvPr>
          <p:cNvSpPr>
            <a:spLocks noGrp="1"/>
          </p:cNvSpPr>
          <p:nvPr>
            <p:ph type="body" sz="quarter" idx="27" hasCustomPrompt="1"/>
          </p:nvPr>
        </p:nvSpPr>
        <p:spPr>
          <a:xfrm>
            <a:off x="6285788"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45" name="Text Placeholder 2">
            <a:extLst>
              <a:ext uri="{FF2B5EF4-FFF2-40B4-BE49-F238E27FC236}">
                <a16:creationId xmlns:a16="http://schemas.microsoft.com/office/drawing/2014/main" id="{81123CAF-3BA5-4C4D-8BB2-D41318ABA8CB}"/>
              </a:ext>
            </a:extLst>
          </p:cNvPr>
          <p:cNvSpPr>
            <a:spLocks noGrp="1"/>
          </p:cNvSpPr>
          <p:nvPr>
            <p:ph type="body" sz="quarter" idx="29" hasCustomPrompt="1"/>
          </p:nvPr>
        </p:nvSpPr>
        <p:spPr>
          <a:xfrm>
            <a:off x="8664064"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1" name="Picture Placeholder 14">
            <a:extLst>
              <a:ext uri="{FF2B5EF4-FFF2-40B4-BE49-F238E27FC236}">
                <a16:creationId xmlns:a16="http://schemas.microsoft.com/office/drawing/2014/main" id="{7D84F580-402F-A043-9A94-D64C8C24C1D1}"/>
              </a:ext>
            </a:extLst>
          </p:cNvPr>
          <p:cNvSpPr>
            <a:spLocks noGrp="1"/>
          </p:cNvSpPr>
          <p:nvPr>
            <p:ph type="pic" sz="quarter" idx="32"/>
          </p:nvPr>
        </p:nvSpPr>
        <p:spPr>
          <a:xfrm>
            <a:off x="1839391" y="4187168"/>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82" name="Text Placeholder 2">
            <a:extLst>
              <a:ext uri="{FF2B5EF4-FFF2-40B4-BE49-F238E27FC236}">
                <a16:creationId xmlns:a16="http://schemas.microsoft.com/office/drawing/2014/main" id="{BDD9BCAA-C8DE-E84D-9A84-3D5E3F758AC4}"/>
              </a:ext>
            </a:extLst>
          </p:cNvPr>
          <p:cNvSpPr>
            <a:spLocks noGrp="1"/>
          </p:cNvSpPr>
          <p:nvPr>
            <p:ph type="body" sz="quarter" idx="33" hasCustomPrompt="1"/>
          </p:nvPr>
        </p:nvSpPr>
        <p:spPr>
          <a:xfrm>
            <a:off x="1676598"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7" name="Text Placeholder 2">
            <a:extLst>
              <a:ext uri="{FF2B5EF4-FFF2-40B4-BE49-F238E27FC236}">
                <a16:creationId xmlns:a16="http://schemas.microsoft.com/office/drawing/2014/main" id="{DFE1798E-AD00-884E-B2A1-621E95BA3F32}"/>
              </a:ext>
            </a:extLst>
          </p:cNvPr>
          <p:cNvSpPr>
            <a:spLocks noGrp="1"/>
          </p:cNvSpPr>
          <p:nvPr>
            <p:ph type="body" sz="quarter" idx="38" hasCustomPrompt="1"/>
          </p:nvPr>
        </p:nvSpPr>
        <p:spPr>
          <a:xfrm>
            <a:off x="4005758"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8" name="Text Placeholder 2">
            <a:extLst>
              <a:ext uri="{FF2B5EF4-FFF2-40B4-BE49-F238E27FC236}">
                <a16:creationId xmlns:a16="http://schemas.microsoft.com/office/drawing/2014/main" id="{20A8C7B4-6326-7143-BD9A-68364437372B}"/>
              </a:ext>
            </a:extLst>
          </p:cNvPr>
          <p:cNvSpPr>
            <a:spLocks noGrp="1"/>
          </p:cNvSpPr>
          <p:nvPr>
            <p:ph type="body" sz="quarter" idx="39" hasCustomPrompt="1"/>
          </p:nvPr>
        </p:nvSpPr>
        <p:spPr>
          <a:xfrm>
            <a:off x="6285788"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9" name="Text Placeholder 2">
            <a:extLst>
              <a:ext uri="{FF2B5EF4-FFF2-40B4-BE49-F238E27FC236}">
                <a16:creationId xmlns:a16="http://schemas.microsoft.com/office/drawing/2014/main" id="{C9287FC3-2119-1E46-9276-4BA8D59178E4}"/>
              </a:ext>
            </a:extLst>
          </p:cNvPr>
          <p:cNvSpPr>
            <a:spLocks noGrp="1"/>
          </p:cNvSpPr>
          <p:nvPr>
            <p:ph type="body" sz="quarter" idx="40" hasCustomPrompt="1"/>
          </p:nvPr>
        </p:nvSpPr>
        <p:spPr>
          <a:xfrm>
            <a:off x="8664064"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93" name="Rectangle 92">
            <a:extLst>
              <a:ext uri="{FF2B5EF4-FFF2-40B4-BE49-F238E27FC236}">
                <a16:creationId xmlns:a16="http://schemas.microsoft.com/office/drawing/2014/main" id="{DC91BEE3-9F89-6E49-9689-BAE6709B476B}"/>
              </a:ext>
            </a:extLst>
          </p:cNvPr>
          <p:cNvSpPr/>
          <p:nvPr userDrawn="1"/>
        </p:nvSpPr>
        <p:spPr>
          <a:xfrm>
            <a:off x="1839391" y="5679817"/>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4" name="Rectangle 93">
            <a:extLst>
              <a:ext uri="{FF2B5EF4-FFF2-40B4-BE49-F238E27FC236}">
                <a16:creationId xmlns:a16="http://schemas.microsoft.com/office/drawing/2014/main" id="{DB63871F-8896-4546-B980-D5CB8CF0559C}"/>
              </a:ext>
            </a:extLst>
          </p:cNvPr>
          <p:cNvSpPr/>
          <p:nvPr userDrawn="1"/>
        </p:nvSpPr>
        <p:spPr>
          <a:xfrm>
            <a:off x="1839391" y="3325028"/>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6" name="Rectangle 95">
            <a:extLst>
              <a:ext uri="{FF2B5EF4-FFF2-40B4-BE49-F238E27FC236}">
                <a16:creationId xmlns:a16="http://schemas.microsoft.com/office/drawing/2014/main" id="{22C1248F-2B7B-B944-8CCD-326B0BCF6824}"/>
              </a:ext>
            </a:extLst>
          </p:cNvPr>
          <p:cNvSpPr/>
          <p:nvPr userDrawn="1"/>
        </p:nvSpPr>
        <p:spPr>
          <a:xfrm>
            <a:off x="4168543" y="568706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8" name="Rectangle 97">
            <a:extLst>
              <a:ext uri="{FF2B5EF4-FFF2-40B4-BE49-F238E27FC236}">
                <a16:creationId xmlns:a16="http://schemas.microsoft.com/office/drawing/2014/main" id="{44E295D8-1E1B-C949-8497-696174FB5602}"/>
              </a:ext>
            </a:extLst>
          </p:cNvPr>
          <p:cNvSpPr/>
          <p:nvPr userDrawn="1"/>
        </p:nvSpPr>
        <p:spPr>
          <a:xfrm>
            <a:off x="6497697" y="568706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0" name="Rectangle 99">
            <a:extLst>
              <a:ext uri="{FF2B5EF4-FFF2-40B4-BE49-F238E27FC236}">
                <a16:creationId xmlns:a16="http://schemas.microsoft.com/office/drawing/2014/main" id="{5EC8011D-26FF-814D-92F5-F1BABC9147CD}"/>
              </a:ext>
            </a:extLst>
          </p:cNvPr>
          <p:cNvSpPr/>
          <p:nvPr userDrawn="1"/>
        </p:nvSpPr>
        <p:spPr>
          <a:xfrm>
            <a:off x="8826850" y="568706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4" name="Rectangle 103">
            <a:extLst>
              <a:ext uri="{FF2B5EF4-FFF2-40B4-BE49-F238E27FC236}">
                <a16:creationId xmlns:a16="http://schemas.microsoft.com/office/drawing/2014/main" id="{42BB4E5A-C567-D542-A26B-644964548C5D}"/>
              </a:ext>
            </a:extLst>
          </p:cNvPr>
          <p:cNvSpPr/>
          <p:nvPr userDrawn="1"/>
        </p:nvSpPr>
        <p:spPr>
          <a:xfrm>
            <a:off x="4168543" y="3310690"/>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6" name="Rectangle 105">
            <a:extLst>
              <a:ext uri="{FF2B5EF4-FFF2-40B4-BE49-F238E27FC236}">
                <a16:creationId xmlns:a16="http://schemas.microsoft.com/office/drawing/2014/main" id="{39D8E376-A22A-2E44-93C6-6E743C1E0BDA}"/>
              </a:ext>
            </a:extLst>
          </p:cNvPr>
          <p:cNvSpPr/>
          <p:nvPr userDrawn="1"/>
        </p:nvSpPr>
        <p:spPr>
          <a:xfrm>
            <a:off x="6497695" y="3309580"/>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8" name="Rectangle 107">
            <a:extLst>
              <a:ext uri="{FF2B5EF4-FFF2-40B4-BE49-F238E27FC236}">
                <a16:creationId xmlns:a16="http://schemas.microsoft.com/office/drawing/2014/main" id="{82C4ED91-8754-AD4F-A27B-56F4FF09EC4E}"/>
              </a:ext>
            </a:extLst>
          </p:cNvPr>
          <p:cNvSpPr/>
          <p:nvPr userDrawn="1"/>
        </p:nvSpPr>
        <p:spPr>
          <a:xfrm>
            <a:off x="8826849" y="3305645"/>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11" name="Picture Placeholder 14">
            <a:extLst>
              <a:ext uri="{FF2B5EF4-FFF2-40B4-BE49-F238E27FC236}">
                <a16:creationId xmlns:a16="http://schemas.microsoft.com/office/drawing/2014/main" id="{00D6CFEB-E708-3040-AD5C-A41147E494DE}"/>
              </a:ext>
            </a:extLst>
          </p:cNvPr>
          <p:cNvSpPr>
            <a:spLocks noGrp="1"/>
          </p:cNvSpPr>
          <p:nvPr>
            <p:ph type="pic" sz="quarter" idx="42"/>
          </p:nvPr>
        </p:nvSpPr>
        <p:spPr>
          <a:xfrm>
            <a:off x="4168543" y="419441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2" name="Picture Placeholder 14">
            <a:extLst>
              <a:ext uri="{FF2B5EF4-FFF2-40B4-BE49-F238E27FC236}">
                <a16:creationId xmlns:a16="http://schemas.microsoft.com/office/drawing/2014/main" id="{5909594C-1D1B-D148-AEA4-215AB01549F1}"/>
              </a:ext>
            </a:extLst>
          </p:cNvPr>
          <p:cNvSpPr>
            <a:spLocks noGrp="1"/>
          </p:cNvSpPr>
          <p:nvPr>
            <p:ph type="pic" sz="quarter" idx="43"/>
          </p:nvPr>
        </p:nvSpPr>
        <p:spPr>
          <a:xfrm>
            <a:off x="6497697" y="419441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3" name="Picture Placeholder 14">
            <a:extLst>
              <a:ext uri="{FF2B5EF4-FFF2-40B4-BE49-F238E27FC236}">
                <a16:creationId xmlns:a16="http://schemas.microsoft.com/office/drawing/2014/main" id="{DA45E618-6ED5-984A-A0A7-45FD939245FB}"/>
              </a:ext>
            </a:extLst>
          </p:cNvPr>
          <p:cNvSpPr>
            <a:spLocks noGrp="1"/>
          </p:cNvSpPr>
          <p:nvPr>
            <p:ph type="pic" sz="quarter" idx="44"/>
          </p:nvPr>
        </p:nvSpPr>
        <p:spPr>
          <a:xfrm>
            <a:off x="8826850" y="419441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5" name="Picture Placeholder 14">
            <a:extLst>
              <a:ext uri="{FF2B5EF4-FFF2-40B4-BE49-F238E27FC236}">
                <a16:creationId xmlns:a16="http://schemas.microsoft.com/office/drawing/2014/main" id="{A4AE2C34-58F0-4343-97F4-E1216C4BC325}"/>
              </a:ext>
            </a:extLst>
          </p:cNvPr>
          <p:cNvSpPr>
            <a:spLocks noGrp="1"/>
          </p:cNvSpPr>
          <p:nvPr>
            <p:ph type="pic" sz="quarter" idx="46"/>
          </p:nvPr>
        </p:nvSpPr>
        <p:spPr>
          <a:xfrm>
            <a:off x="4168543" y="1818041"/>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6" name="Picture Placeholder 14">
            <a:extLst>
              <a:ext uri="{FF2B5EF4-FFF2-40B4-BE49-F238E27FC236}">
                <a16:creationId xmlns:a16="http://schemas.microsoft.com/office/drawing/2014/main" id="{263DA0F1-ADB6-8349-B2A5-5E1D94B86866}"/>
              </a:ext>
            </a:extLst>
          </p:cNvPr>
          <p:cNvSpPr>
            <a:spLocks noGrp="1"/>
          </p:cNvSpPr>
          <p:nvPr>
            <p:ph type="pic" sz="quarter" idx="47"/>
          </p:nvPr>
        </p:nvSpPr>
        <p:spPr>
          <a:xfrm>
            <a:off x="6497695" y="1816931"/>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7" name="Picture Placeholder 14">
            <a:extLst>
              <a:ext uri="{FF2B5EF4-FFF2-40B4-BE49-F238E27FC236}">
                <a16:creationId xmlns:a16="http://schemas.microsoft.com/office/drawing/2014/main" id="{0865E92D-7364-DF49-8B41-3F9DA581389F}"/>
              </a:ext>
            </a:extLst>
          </p:cNvPr>
          <p:cNvSpPr>
            <a:spLocks noGrp="1"/>
          </p:cNvSpPr>
          <p:nvPr>
            <p:ph type="pic" sz="quarter" idx="48"/>
          </p:nvPr>
        </p:nvSpPr>
        <p:spPr>
          <a:xfrm>
            <a:off x="8826849" y="1812996"/>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pic>
        <p:nvPicPr>
          <p:cNvPr id="2" name="Picture 1">
            <a:extLst>
              <a:ext uri="{FF2B5EF4-FFF2-40B4-BE49-F238E27FC236}">
                <a16:creationId xmlns:a16="http://schemas.microsoft.com/office/drawing/2014/main" id="{149EAC63-D3D6-ACAB-C64A-2E2152A68F65}"/>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8409511" y="264372"/>
            <a:ext cx="1659583" cy="569807"/>
          </a:xfrm>
          <a:prstGeom prst="rect">
            <a:avLst/>
          </a:prstGeom>
        </p:spPr>
      </p:pic>
      <p:pic>
        <p:nvPicPr>
          <p:cNvPr id="4" name="Picture 3">
            <a:extLst>
              <a:ext uri="{FF2B5EF4-FFF2-40B4-BE49-F238E27FC236}">
                <a16:creationId xmlns:a16="http://schemas.microsoft.com/office/drawing/2014/main" id="{EBE1B0E9-6E33-CFF6-6043-33E955D290A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069094" y="311531"/>
            <a:ext cx="1107670" cy="237744"/>
          </a:xfrm>
          <a:prstGeom prst="rect">
            <a:avLst/>
          </a:prstGeom>
        </p:spPr>
      </p:pic>
    </p:spTree>
    <p:extLst>
      <p:ext uri="{BB962C8B-B14F-4D97-AF65-F5344CB8AC3E}">
        <p14:creationId xmlns:p14="http://schemas.microsoft.com/office/powerpoint/2010/main" val="106670699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Speakers - 9">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D3BD1984-4E74-EB48-8996-56E6BD197ED6}"/>
              </a:ext>
            </a:extLst>
          </p:cNvPr>
          <p:cNvSpPr/>
          <p:nvPr userDrawn="1"/>
        </p:nvSpPr>
        <p:spPr>
          <a:xfrm>
            <a:off x="0" y="1"/>
            <a:ext cx="12192000" cy="161921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dirty="0"/>
          </a:p>
        </p:txBody>
      </p:sp>
      <p:sp>
        <p:nvSpPr>
          <p:cNvPr id="15" name="Picture Placeholder 14">
            <a:extLst>
              <a:ext uri="{FF2B5EF4-FFF2-40B4-BE49-F238E27FC236}">
                <a16:creationId xmlns:a16="http://schemas.microsoft.com/office/drawing/2014/main" id="{C23369AC-B6E5-9A46-8FD1-540DB76DB7F4}"/>
              </a:ext>
            </a:extLst>
          </p:cNvPr>
          <p:cNvSpPr>
            <a:spLocks noGrp="1"/>
          </p:cNvSpPr>
          <p:nvPr>
            <p:ph type="pic" sz="quarter" idx="13"/>
          </p:nvPr>
        </p:nvSpPr>
        <p:spPr>
          <a:xfrm>
            <a:off x="662524" y="1818042"/>
            <a:ext cx="1550339" cy="1498786"/>
          </a:xfrm>
          <a:prstGeom prst="rect">
            <a:avLst/>
          </a:prstGeom>
          <a:solidFill>
            <a:schemeClr val="bg1"/>
          </a:solidFill>
          <a:ln w="9525">
            <a:solidFill>
              <a:schemeClr val="bg2"/>
            </a:solidFill>
          </a:ln>
        </p:spPr>
        <p:txBody>
          <a:bodyPr/>
          <a:lstStyle>
            <a:lvl1pPr>
              <a:defRPr lang="en-NL"/>
            </a:lvl1pPr>
          </a:lstStyle>
          <a:p>
            <a:pPr lvl="0"/>
            <a:endParaRPr lang="en-NL" dirty="0"/>
          </a:p>
        </p:txBody>
      </p:sp>
      <p:sp>
        <p:nvSpPr>
          <p:cNvPr id="57" name="Text Placeholder 2">
            <a:extLst>
              <a:ext uri="{FF2B5EF4-FFF2-40B4-BE49-F238E27FC236}">
                <a16:creationId xmlns:a16="http://schemas.microsoft.com/office/drawing/2014/main" id="{74BCFFA1-41B1-6E44-BC4C-1B40DF098929}"/>
              </a:ext>
            </a:extLst>
          </p:cNvPr>
          <p:cNvSpPr>
            <a:spLocks noGrp="1"/>
          </p:cNvSpPr>
          <p:nvPr>
            <p:ph type="body" sz="quarter" idx="11" hasCustomPrompt="1"/>
          </p:nvPr>
        </p:nvSpPr>
        <p:spPr>
          <a:xfrm>
            <a:off x="499731"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65" name="Text Placeholder 2">
            <a:extLst>
              <a:ext uri="{FF2B5EF4-FFF2-40B4-BE49-F238E27FC236}">
                <a16:creationId xmlns:a16="http://schemas.microsoft.com/office/drawing/2014/main" id="{7E54D8FB-7CA6-0E4F-88DA-232A728A87C4}"/>
              </a:ext>
            </a:extLst>
          </p:cNvPr>
          <p:cNvSpPr>
            <a:spLocks noGrp="1"/>
          </p:cNvSpPr>
          <p:nvPr>
            <p:ph type="body" sz="quarter" idx="10" hasCustomPrompt="1"/>
          </p:nvPr>
        </p:nvSpPr>
        <p:spPr>
          <a:xfrm>
            <a:off x="558700" y="836613"/>
            <a:ext cx="11082438" cy="559680"/>
          </a:xfrm>
          <a:prstGeom prst="rect">
            <a:avLst/>
          </a:prstGeom>
        </p:spPr>
        <p:txBody>
          <a:bodyPr lIns="0" tIns="0" rIns="0" bIns="0"/>
          <a:lstStyle>
            <a:lvl1pPr marL="0" indent="0">
              <a:buNone/>
              <a:defRPr sz="4000" b="1" i="0">
                <a:solidFill>
                  <a:schemeClr val="bg1"/>
                </a:solidFill>
                <a:latin typeface="Montserrat" pitchFamily="2" charset="77"/>
              </a:defRPr>
            </a:lvl1pPr>
          </a:lstStyle>
          <a:p>
            <a:pPr lvl="0"/>
            <a:r>
              <a:rPr lang="en-GB" dirty="0"/>
              <a:t>CLICK TO EDIT MASTER TEXT STYLE</a:t>
            </a:r>
          </a:p>
        </p:txBody>
      </p:sp>
      <p:sp>
        <p:nvSpPr>
          <p:cNvPr id="41" name="Text Placeholder 2">
            <a:extLst>
              <a:ext uri="{FF2B5EF4-FFF2-40B4-BE49-F238E27FC236}">
                <a16:creationId xmlns:a16="http://schemas.microsoft.com/office/drawing/2014/main" id="{2EB4D190-7722-DC47-AC50-9F581ACCD637}"/>
              </a:ext>
            </a:extLst>
          </p:cNvPr>
          <p:cNvSpPr>
            <a:spLocks noGrp="1"/>
          </p:cNvSpPr>
          <p:nvPr>
            <p:ph type="body" sz="quarter" idx="25" hasCustomPrompt="1"/>
          </p:nvPr>
        </p:nvSpPr>
        <p:spPr>
          <a:xfrm>
            <a:off x="2828891"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43" name="Text Placeholder 2">
            <a:extLst>
              <a:ext uri="{FF2B5EF4-FFF2-40B4-BE49-F238E27FC236}">
                <a16:creationId xmlns:a16="http://schemas.microsoft.com/office/drawing/2014/main" id="{2D471636-FDBA-564B-BD4E-D8927E5D96FB}"/>
              </a:ext>
            </a:extLst>
          </p:cNvPr>
          <p:cNvSpPr>
            <a:spLocks noGrp="1"/>
          </p:cNvSpPr>
          <p:nvPr>
            <p:ph type="body" sz="quarter" idx="27" hasCustomPrompt="1"/>
          </p:nvPr>
        </p:nvSpPr>
        <p:spPr>
          <a:xfrm>
            <a:off x="5108921"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45" name="Text Placeholder 2">
            <a:extLst>
              <a:ext uri="{FF2B5EF4-FFF2-40B4-BE49-F238E27FC236}">
                <a16:creationId xmlns:a16="http://schemas.microsoft.com/office/drawing/2014/main" id="{81123CAF-3BA5-4C4D-8BB2-D41318ABA8CB}"/>
              </a:ext>
            </a:extLst>
          </p:cNvPr>
          <p:cNvSpPr>
            <a:spLocks noGrp="1"/>
          </p:cNvSpPr>
          <p:nvPr>
            <p:ph type="body" sz="quarter" idx="29" hasCustomPrompt="1"/>
          </p:nvPr>
        </p:nvSpPr>
        <p:spPr>
          <a:xfrm>
            <a:off x="7487197"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47" name="Text Placeholder 2">
            <a:extLst>
              <a:ext uri="{FF2B5EF4-FFF2-40B4-BE49-F238E27FC236}">
                <a16:creationId xmlns:a16="http://schemas.microsoft.com/office/drawing/2014/main" id="{14302EF0-0A85-DA4A-80D8-B3F33BE2FA3A}"/>
              </a:ext>
            </a:extLst>
          </p:cNvPr>
          <p:cNvSpPr>
            <a:spLocks noGrp="1"/>
          </p:cNvSpPr>
          <p:nvPr>
            <p:ph type="body" sz="quarter" idx="31" hasCustomPrompt="1"/>
          </p:nvPr>
        </p:nvSpPr>
        <p:spPr>
          <a:xfrm>
            <a:off x="9816351" y="3574299"/>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1" name="Picture Placeholder 14">
            <a:extLst>
              <a:ext uri="{FF2B5EF4-FFF2-40B4-BE49-F238E27FC236}">
                <a16:creationId xmlns:a16="http://schemas.microsoft.com/office/drawing/2014/main" id="{7D84F580-402F-A043-9A94-D64C8C24C1D1}"/>
              </a:ext>
            </a:extLst>
          </p:cNvPr>
          <p:cNvSpPr>
            <a:spLocks noGrp="1"/>
          </p:cNvSpPr>
          <p:nvPr>
            <p:ph type="pic" sz="quarter" idx="32"/>
          </p:nvPr>
        </p:nvSpPr>
        <p:spPr>
          <a:xfrm>
            <a:off x="1829514" y="4187168"/>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82" name="Text Placeholder 2">
            <a:extLst>
              <a:ext uri="{FF2B5EF4-FFF2-40B4-BE49-F238E27FC236}">
                <a16:creationId xmlns:a16="http://schemas.microsoft.com/office/drawing/2014/main" id="{BDD9BCAA-C8DE-E84D-9A84-3D5E3F758AC4}"/>
              </a:ext>
            </a:extLst>
          </p:cNvPr>
          <p:cNvSpPr>
            <a:spLocks noGrp="1"/>
          </p:cNvSpPr>
          <p:nvPr>
            <p:ph type="body" sz="quarter" idx="33" hasCustomPrompt="1"/>
          </p:nvPr>
        </p:nvSpPr>
        <p:spPr>
          <a:xfrm>
            <a:off x="1666721"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7" name="Text Placeholder 2">
            <a:extLst>
              <a:ext uri="{FF2B5EF4-FFF2-40B4-BE49-F238E27FC236}">
                <a16:creationId xmlns:a16="http://schemas.microsoft.com/office/drawing/2014/main" id="{DFE1798E-AD00-884E-B2A1-621E95BA3F32}"/>
              </a:ext>
            </a:extLst>
          </p:cNvPr>
          <p:cNvSpPr>
            <a:spLocks noGrp="1"/>
          </p:cNvSpPr>
          <p:nvPr>
            <p:ph type="body" sz="quarter" idx="38" hasCustomPrompt="1"/>
          </p:nvPr>
        </p:nvSpPr>
        <p:spPr>
          <a:xfrm>
            <a:off x="3995881"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8" name="Text Placeholder 2">
            <a:extLst>
              <a:ext uri="{FF2B5EF4-FFF2-40B4-BE49-F238E27FC236}">
                <a16:creationId xmlns:a16="http://schemas.microsoft.com/office/drawing/2014/main" id="{20A8C7B4-6326-7143-BD9A-68364437372B}"/>
              </a:ext>
            </a:extLst>
          </p:cNvPr>
          <p:cNvSpPr>
            <a:spLocks noGrp="1"/>
          </p:cNvSpPr>
          <p:nvPr>
            <p:ph type="body" sz="quarter" idx="39" hasCustomPrompt="1"/>
          </p:nvPr>
        </p:nvSpPr>
        <p:spPr>
          <a:xfrm>
            <a:off x="6275911"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9" name="Text Placeholder 2">
            <a:extLst>
              <a:ext uri="{FF2B5EF4-FFF2-40B4-BE49-F238E27FC236}">
                <a16:creationId xmlns:a16="http://schemas.microsoft.com/office/drawing/2014/main" id="{C9287FC3-2119-1E46-9276-4BA8D59178E4}"/>
              </a:ext>
            </a:extLst>
          </p:cNvPr>
          <p:cNvSpPr>
            <a:spLocks noGrp="1"/>
          </p:cNvSpPr>
          <p:nvPr>
            <p:ph type="body" sz="quarter" idx="40" hasCustomPrompt="1"/>
          </p:nvPr>
        </p:nvSpPr>
        <p:spPr>
          <a:xfrm>
            <a:off x="8654187"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93" name="Rectangle 92">
            <a:extLst>
              <a:ext uri="{FF2B5EF4-FFF2-40B4-BE49-F238E27FC236}">
                <a16:creationId xmlns:a16="http://schemas.microsoft.com/office/drawing/2014/main" id="{DC91BEE3-9F89-6E49-9689-BAE6709B476B}"/>
              </a:ext>
            </a:extLst>
          </p:cNvPr>
          <p:cNvSpPr/>
          <p:nvPr userDrawn="1"/>
        </p:nvSpPr>
        <p:spPr>
          <a:xfrm>
            <a:off x="1829514" y="5679817"/>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4" name="Rectangle 93">
            <a:extLst>
              <a:ext uri="{FF2B5EF4-FFF2-40B4-BE49-F238E27FC236}">
                <a16:creationId xmlns:a16="http://schemas.microsoft.com/office/drawing/2014/main" id="{DB63871F-8896-4546-B980-D5CB8CF0559C}"/>
              </a:ext>
            </a:extLst>
          </p:cNvPr>
          <p:cNvSpPr/>
          <p:nvPr userDrawn="1"/>
        </p:nvSpPr>
        <p:spPr>
          <a:xfrm>
            <a:off x="662524" y="3325028"/>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6" name="Rectangle 95">
            <a:extLst>
              <a:ext uri="{FF2B5EF4-FFF2-40B4-BE49-F238E27FC236}">
                <a16:creationId xmlns:a16="http://schemas.microsoft.com/office/drawing/2014/main" id="{22C1248F-2B7B-B944-8CCD-326B0BCF6824}"/>
              </a:ext>
            </a:extLst>
          </p:cNvPr>
          <p:cNvSpPr/>
          <p:nvPr userDrawn="1"/>
        </p:nvSpPr>
        <p:spPr>
          <a:xfrm>
            <a:off x="4158666" y="568706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8" name="Rectangle 97">
            <a:extLst>
              <a:ext uri="{FF2B5EF4-FFF2-40B4-BE49-F238E27FC236}">
                <a16:creationId xmlns:a16="http://schemas.microsoft.com/office/drawing/2014/main" id="{44E295D8-1E1B-C949-8497-696174FB5602}"/>
              </a:ext>
            </a:extLst>
          </p:cNvPr>
          <p:cNvSpPr/>
          <p:nvPr userDrawn="1"/>
        </p:nvSpPr>
        <p:spPr>
          <a:xfrm>
            <a:off x="6487820" y="568706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0" name="Rectangle 99">
            <a:extLst>
              <a:ext uri="{FF2B5EF4-FFF2-40B4-BE49-F238E27FC236}">
                <a16:creationId xmlns:a16="http://schemas.microsoft.com/office/drawing/2014/main" id="{5EC8011D-26FF-814D-92F5-F1BABC9147CD}"/>
              </a:ext>
            </a:extLst>
          </p:cNvPr>
          <p:cNvSpPr/>
          <p:nvPr userDrawn="1"/>
        </p:nvSpPr>
        <p:spPr>
          <a:xfrm>
            <a:off x="8816973" y="568706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4" name="Rectangle 103">
            <a:extLst>
              <a:ext uri="{FF2B5EF4-FFF2-40B4-BE49-F238E27FC236}">
                <a16:creationId xmlns:a16="http://schemas.microsoft.com/office/drawing/2014/main" id="{42BB4E5A-C567-D542-A26B-644964548C5D}"/>
              </a:ext>
            </a:extLst>
          </p:cNvPr>
          <p:cNvSpPr/>
          <p:nvPr userDrawn="1"/>
        </p:nvSpPr>
        <p:spPr>
          <a:xfrm>
            <a:off x="2991676" y="3310690"/>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6" name="Rectangle 105">
            <a:extLst>
              <a:ext uri="{FF2B5EF4-FFF2-40B4-BE49-F238E27FC236}">
                <a16:creationId xmlns:a16="http://schemas.microsoft.com/office/drawing/2014/main" id="{39D8E376-A22A-2E44-93C6-6E743C1E0BDA}"/>
              </a:ext>
            </a:extLst>
          </p:cNvPr>
          <p:cNvSpPr/>
          <p:nvPr userDrawn="1"/>
        </p:nvSpPr>
        <p:spPr>
          <a:xfrm>
            <a:off x="5320828" y="3309580"/>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8" name="Rectangle 107">
            <a:extLst>
              <a:ext uri="{FF2B5EF4-FFF2-40B4-BE49-F238E27FC236}">
                <a16:creationId xmlns:a16="http://schemas.microsoft.com/office/drawing/2014/main" id="{82C4ED91-8754-AD4F-A27B-56F4FF09EC4E}"/>
              </a:ext>
            </a:extLst>
          </p:cNvPr>
          <p:cNvSpPr/>
          <p:nvPr userDrawn="1"/>
        </p:nvSpPr>
        <p:spPr>
          <a:xfrm>
            <a:off x="7649982" y="3305645"/>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10" name="Rectangle 109">
            <a:extLst>
              <a:ext uri="{FF2B5EF4-FFF2-40B4-BE49-F238E27FC236}">
                <a16:creationId xmlns:a16="http://schemas.microsoft.com/office/drawing/2014/main" id="{9CE7DDD4-68D3-D640-8407-9079868A8D72}"/>
              </a:ext>
            </a:extLst>
          </p:cNvPr>
          <p:cNvSpPr/>
          <p:nvPr userDrawn="1"/>
        </p:nvSpPr>
        <p:spPr>
          <a:xfrm>
            <a:off x="9979136" y="3310690"/>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11" name="Picture Placeholder 14">
            <a:extLst>
              <a:ext uri="{FF2B5EF4-FFF2-40B4-BE49-F238E27FC236}">
                <a16:creationId xmlns:a16="http://schemas.microsoft.com/office/drawing/2014/main" id="{00D6CFEB-E708-3040-AD5C-A41147E494DE}"/>
              </a:ext>
            </a:extLst>
          </p:cNvPr>
          <p:cNvSpPr>
            <a:spLocks noGrp="1"/>
          </p:cNvSpPr>
          <p:nvPr>
            <p:ph type="pic" sz="quarter" idx="42"/>
          </p:nvPr>
        </p:nvSpPr>
        <p:spPr>
          <a:xfrm>
            <a:off x="4158666" y="419441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2" name="Picture Placeholder 14">
            <a:extLst>
              <a:ext uri="{FF2B5EF4-FFF2-40B4-BE49-F238E27FC236}">
                <a16:creationId xmlns:a16="http://schemas.microsoft.com/office/drawing/2014/main" id="{5909594C-1D1B-D148-AEA4-215AB01549F1}"/>
              </a:ext>
            </a:extLst>
          </p:cNvPr>
          <p:cNvSpPr>
            <a:spLocks noGrp="1"/>
          </p:cNvSpPr>
          <p:nvPr>
            <p:ph type="pic" sz="quarter" idx="43"/>
          </p:nvPr>
        </p:nvSpPr>
        <p:spPr>
          <a:xfrm>
            <a:off x="6487820" y="419441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3" name="Picture Placeholder 14">
            <a:extLst>
              <a:ext uri="{FF2B5EF4-FFF2-40B4-BE49-F238E27FC236}">
                <a16:creationId xmlns:a16="http://schemas.microsoft.com/office/drawing/2014/main" id="{DA45E618-6ED5-984A-A0A7-45FD939245FB}"/>
              </a:ext>
            </a:extLst>
          </p:cNvPr>
          <p:cNvSpPr>
            <a:spLocks noGrp="1"/>
          </p:cNvSpPr>
          <p:nvPr>
            <p:ph type="pic" sz="quarter" idx="44"/>
          </p:nvPr>
        </p:nvSpPr>
        <p:spPr>
          <a:xfrm>
            <a:off x="8816973" y="419441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5" name="Picture Placeholder 14">
            <a:extLst>
              <a:ext uri="{FF2B5EF4-FFF2-40B4-BE49-F238E27FC236}">
                <a16:creationId xmlns:a16="http://schemas.microsoft.com/office/drawing/2014/main" id="{A4AE2C34-58F0-4343-97F4-E1216C4BC325}"/>
              </a:ext>
            </a:extLst>
          </p:cNvPr>
          <p:cNvSpPr>
            <a:spLocks noGrp="1"/>
          </p:cNvSpPr>
          <p:nvPr>
            <p:ph type="pic" sz="quarter" idx="46"/>
          </p:nvPr>
        </p:nvSpPr>
        <p:spPr>
          <a:xfrm>
            <a:off x="2991676" y="1818041"/>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6" name="Picture Placeholder 14">
            <a:extLst>
              <a:ext uri="{FF2B5EF4-FFF2-40B4-BE49-F238E27FC236}">
                <a16:creationId xmlns:a16="http://schemas.microsoft.com/office/drawing/2014/main" id="{263DA0F1-ADB6-8349-B2A5-5E1D94B86866}"/>
              </a:ext>
            </a:extLst>
          </p:cNvPr>
          <p:cNvSpPr>
            <a:spLocks noGrp="1"/>
          </p:cNvSpPr>
          <p:nvPr>
            <p:ph type="pic" sz="quarter" idx="47"/>
          </p:nvPr>
        </p:nvSpPr>
        <p:spPr>
          <a:xfrm>
            <a:off x="5320828" y="1816931"/>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7" name="Picture Placeholder 14">
            <a:extLst>
              <a:ext uri="{FF2B5EF4-FFF2-40B4-BE49-F238E27FC236}">
                <a16:creationId xmlns:a16="http://schemas.microsoft.com/office/drawing/2014/main" id="{0865E92D-7364-DF49-8B41-3F9DA581389F}"/>
              </a:ext>
            </a:extLst>
          </p:cNvPr>
          <p:cNvSpPr>
            <a:spLocks noGrp="1"/>
          </p:cNvSpPr>
          <p:nvPr>
            <p:ph type="pic" sz="quarter" idx="48"/>
          </p:nvPr>
        </p:nvSpPr>
        <p:spPr>
          <a:xfrm>
            <a:off x="7649982" y="1812996"/>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8" name="Picture Placeholder 14">
            <a:extLst>
              <a:ext uri="{FF2B5EF4-FFF2-40B4-BE49-F238E27FC236}">
                <a16:creationId xmlns:a16="http://schemas.microsoft.com/office/drawing/2014/main" id="{E27B8D5B-F787-BB46-B9C0-F56917D1011F}"/>
              </a:ext>
            </a:extLst>
          </p:cNvPr>
          <p:cNvSpPr>
            <a:spLocks noGrp="1"/>
          </p:cNvSpPr>
          <p:nvPr>
            <p:ph type="pic" sz="quarter" idx="49"/>
          </p:nvPr>
        </p:nvSpPr>
        <p:spPr>
          <a:xfrm>
            <a:off x="9979136" y="1818041"/>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pic>
        <p:nvPicPr>
          <p:cNvPr id="2" name="Picture 1">
            <a:extLst>
              <a:ext uri="{FF2B5EF4-FFF2-40B4-BE49-F238E27FC236}">
                <a16:creationId xmlns:a16="http://schemas.microsoft.com/office/drawing/2014/main" id="{D947AC14-EC14-3B86-74FD-AEEC3A21EE11}"/>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8409511" y="264372"/>
            <a:ext cx="1659583" cy="569807"/>
          </a:xfrm>
          <a:prstGeom prst="rect">
            <a:avLst/>
          </a:prstGeom>
        </p:spPr>
      </p:pic>
      <p:pic>
        <p:nvPicPr>
          <p:cNvPr id="4" name="Picture 3">
            <a:extLst>
              <a:ext uri="{FF2B5EF4-FFF2-40B4-BE49-F238E27FC236}">
                <a16:creationId xmlns:a16="http://schemas.microsoft.com/office/drawing/2014/main" id="{3C232C7B-9CFC-0E40-6754-BFECB12B9D0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069094" y="311531"/>
            <a:ext cx="1107670" cy="237744"/>
          </a:xfrm>
          <a:prstGeom prst="rect">
            <a:avLst/>
          </a:prstGeom>
        </p:spPr>
      </p:pic>
    </p:spTree>
    <p:extLst>
      <p:ext uri="{BB962C8B-B14F-4D97-AF65-F5344CB8AC3E}">
        <p14:creationId xmlns:p14="http://schemas.microsoft.com/office/powerpoint/2010/main" val="220788213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Speakers - 10">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0F15299-9183-5345-A024-CD9ED8890C1B}"/>
              </a:ext>
            </a:extLst>
          </p:cNvPr>
          <p:cNvSpPr/>
          <p:nvPr userDrawn="1"/>
        </p:nvSpPr>
        <p:spPr>
          <a:xfrm>
            <a:off x="0" y="1"/>
            <a:ext cx="12192000" cy="161921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dirty="0"/>
          </a:p>
        </p:txBody>
      </p:sp>
      <p:sp>
        <p:nvSpPr>
          <p:cNvPr id="15" name="Picture Placeholder 14">
            <a:extLst>
              <a:ext uri="{FF2B5EF4-FFF2-40B4-BE49-F238E27FC236}">
                <a16:creationId xmlns:a16="http://schemas.microsoft.com/office/drawing/2014/main" id="{C23369AC-B6E5-9A46-8FD1-540DB76DB7F4}"/>
              </a:ext>
            </a:extLst>
          </p:cNvPr>
          <p:cNvSpPr>
            <a:spLocks noGrp="1"/>
          </p:cNvSpPr>
          <p:nvPr>
            <p:ph type="pic" sz="quarter" idx="13"/>
          </p:nvPr>
        </p:nvSpPr>
        <p:spPr>
          <a:xfrm>
            <a:off x="585007" y="1758408"/>
            <a:ext cx="1705373" cy="1498786"/>
          </a:xfrm>
          <a:prstGeom prst="rect">
            <a:avLst/>
          </a:prstGeom>
          <a:solidFill>
            <a:schemeClr val="bg1"/>
          </a:solidFill>
          <a:ln w="9525">
            <a:solidFill>
              <a:schemeClr val="bg2"/>
            </a:solidFill>
          </a:ln>
        </p:spPr>
        <p:txBody>
          <a:bodyPr/>
          <a:lstStyle>
            <a:lvl1pPr>
              <a:defRPr lang="en-NL"/>
            </a:lvl1pPr>
          </a:lstStyle>
          <a:p>
            <a:pPr lvl="0"/>
            <a:endParaRPr lang="en-NL" dirty="0"/>
          </a:p>
        </p:txBody>
      </p:sp>
      <p:sp>
        <p:nvSpPr>
          <p:cNvPr id="57" name="Text Placeholder 2">
            <a:extLst>
              <a:ext uri="{FF2B5EF4-FFF2-40B4-BE49-F238E27FC236}">
                <a16:creationId xmlns:a16="http://schemas.microsoft.com/office/drawing/2014/main" id="{74BCFFA1-41B1-6E44-BC4C-1B40DF098929}"/>
              </a:ext>
            </a:extLst>
          </p:cNvPr>
          <p:cNvSpPr>
            <a:spLocks noGrp="1"/>
          </p:cNvSpPr>
          <p:nvPr>
            <p:ph type="body" sz="quarter" idx="11" hasCustomPrompt="1"/>
          </p:nvPr>
        </p:nvSpPr>
        <p:spPr>
          <a:xfrm>
            <a:off x="405936" y="3514665"/>
            <a:ext cx="2063501"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65" name="Text Placeholder 2">
            <a:extLst>
              <a:ext uri="{FF2B5EF4-FFF2-40B4-BE49-F238E27FC236}">
                <a16:creationId xmlns:a16="http://schemas.microsoft.com/office/drawing/2014/main" id="{7E54D8FB-7CA6-0E4F-88DA-232A728A87C4}"/>
              </a:ext>
            </a:extLst>
          </p:cNvPr>
          <p:cNvSpPr>
            <a:spLocks noGrp="1"/>
          </p:cNvSpPr>
          <p:nvPr>
            <p:ph type="body" sz="quarter" idx="10" hasCustomPrompt="1"/>
          </p:nvPr>
        </p:nvSpPr>
        <p:spPr>
          <a:xfrm>
            <a:off x="558700" y="836613"/>
            <a:ext cx="11082438" cy="559680"/>
          </a:xfrm>
          <a:prstGeom prst="rect">
            <a:avLst/>
          </a:prstGeom>
        </p:spPr>
        <p:txBody>
          <a:bodyPr lIns="0" tIns="0" rIns="0" bIns="0"/>
          <a:lstStyle>
            <a:lvl1pPr marL="0" indent="0">
              <a:buNone/>
              <a:defRPr sz="4000" b="1" i="0">
                <a:solidFill>
                  <a:schemeClr val="bg1"/>
                </a:solidFill>
                <a:latin typeface="Montserrat" pitchFamily="2" charset="77"/>
              </a:defRPr>
            </a:lvl1pPr>
          </a:lstStyle>
          <a:p>
            <a:pPr lvl="0"/>
            <a:r>
              <a:rPr lang="en-GB" dirty="0"/>
              <a:t>CLICK TO EDIT MASTER TEXT STYLE</a:t>
            </a:r>
          </a:p>
        </p:txBody>
      </p:sp>
      <p:sp>
        <p:nvSpPr>
          <p:cNvPr id="41" name="Text Placeholder 2">
            <a:extLst>
              <a:ext uri="{FF2B5EF4-FFF2-40B4-BE49-F238E27FC236}">
                <a16:creationId xmlns:a16="http://schemas.microsoft.com/office/drawing/2014/main" id="{2EB4D190-7722-DC47-AC50-9F581ACCD637}"/>
              </a:ext>
            </a:extLst>
          </p:cNvPr>
          <p:cNvSpPr>
            <a:spLocks noGrp="1"/>
          </p:cNvSpPr>
          <p:nvPr>
            <p:ph type="body" sz="quarter" idx="25" hasCustomPrompt="1"/>
          </p:nvPr>
        </p:nvSpPr>
        <p:spPr>
          <a:xfrm>
            <a:off x="2735096" y="3514665"/>
            <a:ext cx="2063501"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43" name="Text Placeholder 2">
            <a:extLst>
              <a:ext uri="{FF2B5EF4-FFF2-40B4-BE49-F238E27FC236}">
                <a16:creationId xmlns:a16="http://schemas.microsoft.com/office/drawing/2014/main" id="{2D471636-FDBA-564B-BD4E-D8927E5D96FB}"/>
              </a:ext>
            </a:extLst>
          </p:cNvPr>
          <p:cNvSpPr>
            <a:spLocks noGrp="1"/>
          </p:cNvSpPr>
          <p:nvPr>
            <p:ph type="body" sz="quarter" idx="27" hasCustomPrompt="1"/>
          </p:nvPr>
        </p:nvSpPr>
        <p:spPr>
          <a:xfrm>
            <a:off x="5015126" y="3514665"/>
            <a:ext cx="2063501"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45" name="Text Placeholder 2">
            <a:extLst>
              <a:ext uri="{FF2B5EF4-FFF2-40B4-BE49-F238E27FC236}">
                <a16:creationId xmlns:a16="http://schemas.microsoft.com/office/drawing/2014/main" id="{81123CAF-3BA5-4C4D-8BB2-D41318ABA8CB}"/>
              </a:ext>
            </a:extLst>
          </p:cNvPr>
          <p:cNvSpPr>
            <a:spLocks noGrp="1"/>
          </p:cNvSpPr>
          <p:nvPr>
            <p:ph type="body" sz="quarter" idx="29" hasCustomPrompt="1"/>
          </p:nvPr>
        </p:nvSpPr>
        <p:spPr>
          <a:xfrm>
            <a:off x="7393402" y="3514665"/>
            <a:ext cx="2063501"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47" name="Text Placeholder 2">
            <a:extLst>
              <a:ext uri="{FF2B5EF4-FFF2-40B4-BE49-F238E27FC236}">
                <a16:creationId xmlns:a16="http://schemas.microsoft.com/office/drawing/2014/main" id="{14302EF0-0A85-DA4A-80D8-B3F33BE2FA3A}"/>
              </a:ext>
            </a:extLst>
          </p:cNvPr>
          <p:cNvSpPr>
            <a:spLocks noGrp="1"/>
          </p:cNvSpPr>
          <p:nvPr>
            <p:ph type="body" sz="quarter" idx="31" hasCustomPrompt="1"/>
          </p:nvPr>
        </p:nvSpPr>
        <p:spPr>
          <a:xfrm>
            <a:off x="9722556" y="3514665"/>
            <a:ext cx="2063501"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1" name="Picture Placeholder 14">
            <a:extLst>
              <a:ext uri="{FF2B5EF4-FFF2-40B4-BE49-F238E27FC236}">
                <a16:creationId xmlns:a16="http://schemas.microsoft.com/office/drawing/2014/main" id="{7D84F580-402F-A043-9A94-D64C8C24C1D1}"/>
              </a:ext>
            </a:extLst>
          </p:cNvPr>
          <p:cNvSpPr>
            <a:spLocks noGrp="1"/>
          </p:cNvSpPr>
          <p:nvPr>
            <p:ph type="pic" sz="quarter" idx="32"/>
          </p:nvPr>
        </p:nvSpPr>
        <p:spPr>
          <a:xfrm>
            <a:off x="662524" y="4187168"/>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82" name="Text Placeholder 2">
            <a:extLst>
              <a:ext uri="{FF2B5EF4-FFF2-40B4-BE49-F238E27FC236}">
                <a16:creationId xmlns:a16="http://schemas.microsoft.com/office/drawing/2014/main" id="{BDD9BCAA-C8DE-E84D-9A84-3D5E3F758AC4}"/>
              </a:ext>
            </a:extLst>
          </p:cNvPr>
          <p:cNvSpPr>
            <a:spLocks noGrp="1"/>
          </p:cNvSpPr>
          <p:nvPr>
            <p:ph type="body" sz="quarter" idx="33" hasCustomPrompt="1"/>
          </p:nvPr>
        </p:nvSpPr>
        <p:spPr>
          <a:xfrm>
            <a:off x="499731"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7" name="Text Placeholder 2">
            <a:extLst>
              <a:ext uri="{FF2B5EF4-FFF2-40B4-BE49-F238E27FC236}">
                <a16:creationId xmlns:a16="http://schemas.microsoft.com/office/drawing/2014/main" id="{DFE1798E-AD00-884E-B2A1-621E95BA3F32}"/>
              </a:ext>
            </a:extLst>
          </p:cNvPr>
          <p:cNvSpPr>
            <a:spLocks noGrp="1"/>
          </p:cNvSpPr>
          <p:nvPr>
            <p:ph type="body" sz="quarter" idx="38" hasCustomPrompt="1"/>
          </p:nvPr>
        </p:nvSpPr>
        <p:spPr>
          <a:xfrm>
            <a:off x="2828891"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8" name="Text Placeholder 2">
            <a:extLst>
              <a:ext uri="{FF2B5EF4-FFF2-40B4-BE49-F238E27FC236}">
                <a16:creationId xmlns:a16="http://schemas.microsoft.com/office/drawing/2014/main" id="{20A8C7B4-6326-7143-BD9A-68364437372B}"/>
              </a:ext>
            </a:extLst>
          </p:cNvPr>
          <p:cNvSpPr>
            <a:spLocks noGrp="1"/>
          </p:cNvSpPr>
          <p:nvPr>
            <p:ph type="body" sz="quarter" idx="39" hasCustomPrompt="1"/>
          </p:nvPr>
        </p:nvSpPr>
        <p:spPr>
          <a:xfrm>
            <a:off x="5108921"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89" name="Text Placeholder 2">
            <a:extLst>
              <a:ext uri="{FF2B5EF4-FFF2-40B4-BE49-F238E27FC236}">
                <a16:creationId xmlns:a16="http://schemas.microsoft.com/office/drawing/2014/main" id="{C9287FC3-2119-1E46-9276-4BA8D59178E4}"/>
              </a:ext>
            </a:extLst>
          </p:cNvPr>
          <p:cNvSpPr>
            <a:spLocks noGrp="1"/>
          </p:cNvSpPr>
          <p:nvPr>
            <p:ph type="body" sz="quarter" idx="40" hasCustomPrompt="1"/>
          </p:nvPr>
        </p:nvSpPr>
        <p:spPr>
          <a:xfrm>
            <a:off x="7487197"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90" name="Text Placeholder 2">
            <a:extLst>
              <a:ext uri="{FF2B5EF4-FFF2-40B4-BE49-F238E27FC236}">
                <a16:creationId xmlns:a16="http://schemas.microsoft.com/office/drawing/2014/main" id="{D878B5E5-DC34-3048-A421-C5E040E87347}"/>
              </a:ext>
            </a:extLst>
          </p:cNvPr>
          <p:cNvSpPr>
            <a:spLocks noGrp="1"/>
          </p:cNvSpPr>
          <p:nvPr>
            <p:ph type="body" sz="quarter" idx="41" hasCustomPrompt="1"/>
          </p:nvPr>
        </p:nvSpPr>
        <p:spPr>
          <a:xfrm>
            <a:off x="9816351" y="5943426"/>
            <a:ext cx="1875910" cy="355397"/>
          </a:xfrm>
          <a:prstGeom prst="rect">
            <a:avLst/>
          </a:prstGeom>
        </p:spPr>
        <p:txBody>
          <a:bodyPr lIns="0" tIns="0" rIns="0" bIns="0"/>
          <a:lstStyle>
            <a:lvl1pPr marL="0" indent="0" algn="ctr">
              <a:buNone/>
              <a:defRPr sz="1400" b="1" i="0">
                <a:solidFill>
                  <a:schemeClr val="accent1"/>
                </a:solidFill>
                <a:latin typeface="Montserrat" pitchFamily="2" charset="77"/>
              </a:defRPr>
            </a:lvl1pPr>
          </a:lstStyle>
          <a:p>
            <a:pPr lvl="0"/>
            <a:r>
              <a:rPr lang="en-GB" dirty="0"/>
              <a:t>Click to edit master text style</a:t>
            </a:r>
          </a:p>
        </p:txBody>
      </p:sp>
      <p:sp>
        <p:nvSpPr>
          <p:cNvPr id="93" name="Rectangle 92">
            <a:extLst>
              <a:ext uri="{FF2B5EF4-FFF2-40B4-BE49-F238E27FC236}">
                <a16:creationId xmlns:a16="http://schemas.microsoft.com/office/drawing/2014/main" id="{DC91BEE3-9F89-6E49-9689-BAE6709B476B}"/>
              </a:ext>
            </a:extLst>
          </p:cNvPr>
          <p:cNvSpPr/>
          <p:nvPr userDrawn="1"/>
        </p:nvSpPr>
        <p:spPr>
          <a:xfrm>
            <a:off x="662524" y="5679817"/>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4" name="Rectangle 93">
            <a:extLst>
              <a:ext uri="{FF2B5EF4-FFF2-40B4-BE49-F238E27FC236}">
                <a16:creationId xmlns:a16="http://schemas.microsoft.com/office/drawing/2014/main" id="{DB63871F-8896-4546-B980-D5CB8CF0559C}"/>
              </a:ext>
            </a:extLst>
          </p:cNvPr>
          <p:cNvSpPr/>
          <p:nvPr userDrawn="1"/>
        </p:nvSpPr>
        <p:spPr>
          <a:xfrm>
            <a:off x="585007" y="3265394"/>
            <a:ext cx="1705372"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6" name="Rectangle 95">
            <a:extLst>
              <a:ext uri="{FF2B5EF4-FFF2-40B4-BE49-F238E27FC236}">
                <a16:creationId xmlns:a16="http://schemas.microsoft.com/office/drawing/2014/main" id="{22C1248F-2B7B-B944-8CCD-326B0BCF6824}"/>
              </a:ext>
            </a:extLst>
          </p:cNvPr>
          <p:cNvSpPr/>
          <p:nvPr userDrawn="1"/>
        </p:nvSpPr>
        <p:spPr>
          <a:xfrm>
            <a:off x="2991676" y="568706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98" name="Rectangle 97">
            <a:extLst>
              <a:ext uri="{FF2B5EF4-FFF2-40B4-BE49-F238E27FC236}">
                <a16:creationId xmlns:a16="http://schemas.microsoft.com/office/drawing/2014/main" id="{44E295D8-1E1B-C949-8497-696174FB5602}"/>
              </a:ext>
            </a:extLst>
          </p:cNvPr>
          <p:cNvSpPr/>
          <p:nvPr userDrawn="1"/>
        </p:nvSpPr>
        <p:spPr>
          <a:xfrm>
            <a:off x="5320830" y="568706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0" name="Rectangle 99">
            <a:extLst>
              <a:ext uri="{FF2B5EF4-FFF2-40B4-BE49-F238E27FC236}">
                <a16:creationId xmlns:a16="http://schemas.microsoft.com/office/drawing/2014/main" id="{5EC8011D-26FF-814D-92F5-F1BABC9147CD}"/>
              </a:ext>
            </a:extLst>
          </p:cNvPr>
          <p:cNvSpPr/>
          <p:nvPr userDrawn="1"/>
        </p:nvSpPr>
        <p:spPr>
          <a:xfrm>
            <a:off x="7649983" y="568706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2" name="Rectangle 101">
            <a:extLst>
              <a:ext uri="{FF2B5EF4-FFF2-40B4-BE49-F238E27FC236}">
                <a16:creationId xmlns:a16="http://schemas.microsoft.com/office/drawing/2014/main" id="{04EE49E0-94D7-B24B-A08E-D2E114E9FA33}"/>
              </a:ext>
            </a:extLst>
          </p:cNvPr>
          <p:cNvSpPr/>
          <p:nvPr userDrawn="1"/>
        </p:nvSpPr>
        <p:spPr>
          <a:xfrm>
            <a:off x="9979137" y="5687064"/>
            <a:ext cx="1550338"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4" name="Rectangle 103">
            <a:extLst>
              <a:ext uri="{FF2B5EF4-FFF2-40B4-BE49-F238E27FC236}">
                <a16:creationId xmlns:a16="http://schemas.microsoft.com/office/drawing/2014/main" id="{42BB4E5A-C567-D542-A26B-644964548C5D}"/>
              </a:ext>
            </a:extLst>
          </p:cNvPr>
          <p:cNvSpPr/>
          <p:nvPr userDrawn="1"/>
        </p:nvSpPr>
        <p:spPr>
          <a:xfrm>
            <a:off x="2914159" y="3251056"/>
            <a:ext cx="1705372"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6" name="Rectangle 105">
            <a:extLst>
              <a:ext uri="{FF2B5EF4-FFF2-40B4-BE49-F238E27FC236}">
                <a16:creationId xmlns:a16="http://schemas.microsoft.com/office/drawing/2014/main" id="{39D8E376-A22A-2E44-93C6-6E743C1E0BDA}"/>
              </a:ext>
            </a:extLst>
          </p:cNvPr>
          <p:cNvSpPr/>
          <p:nvPr userDrawn="1"/>
        </p:nvSpPr>
        <p:spPr>
          <a:xfrm>
            <a:off x="5243311" y="3249946"/>
            <a:ext cx="1705372"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08" name="Rectangle 107">
            <a:extLst>
              <a:ext uri="{FF2B5EF4-FFF2-40B4-BE49-F238E27FC236}">
                <a16:creationId xmlns:a16="http://schemas.microsoft.com/office/drawing/2014/main" id="{82C4ED91-8754-AD4F-A27B-56F4FF09EC4E}"/>
              </a:ext>
            </a:extLst>
          </p:cNvPr>
          <p:cNvSpPr/>
          <p:nvPr userDrawn="1"/>
        </p:nvSpPr>
        <p:spPr>
          <a:xfrm>
            <a:off x="7572465" y="3246011"/>
            <a:ext cx="1705372"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10" name="Rectangle 109">
            <a:extLst>
              <a:ext uri="{FF2B5EF4-FFF2-40B4-BE49-F238E27FC236}">
                <a16:creationId xmlns:a16="http://schemas.microsoft.com/office/drawing/2014/main" id="{9CE7DDD4-68D3-D640-8407-9079868A8D72}"/>
              </a:ext>
            </a:extLst>
          </p:cNvPr>
          <p:cNvSpPr/>
          <p:nvPr userDrawn="1"/>
        </p:nvSpPr>
        <p:spPr>
          <a:xfrm>
            <a:off x="9901619" y="3251056"/>
            <a:ext cx="1705372" cy="51553"/>
          </a:xfrm>
          <a:prstGeom prst="rect">
            <a:avLst/>
          </a:prstGeom>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111" name="Picture Placeholder 14">
            <a:extLst>
              <a:ext uri="{FF2B5EF4-FFF2-40B4-BE49-F238E27FC236}">
                <a16:creationId xmlns:a16="http://schemas.microsoft.com/office/drawing/2014/main" id="{00D6CFEB-E708-3040-AD5C-A41147E494DE}"/>
              </a:ext>
            </a:extLst>
          </p:cNvPr>
          <p:cNvSpPr>
            <a:spLocks noGrp="1"/>
          </p:cNvSpPr>
          <p:nvPr>
            <p:ph type="pic" sz="quarter" idx="42"/>
          </p:nvPr>
        </p:nvSpPr>
        <p:spPr>
          <a:xfrm>
            <a:off x="2991676" y="419441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2" name="Picture Placeholder 14">
            <a:extLst>
              <a:ext uri="{FF2B5EF4-FFF2-40B4-BE49-F238E27FC236}">
                <a16:creationId xmlns:a16="http://schemas.microsoft.com/office/drawing/2014/main" id="{5909594C-1D1B-D148-AEA4-215AB01549F1}"/>
              </a:ext>
            </a:extLst>
          </p:cNvPr>
          <p:cNvSpPr>
            <a:spLocks noGrp="1"/>
          </p:cNvSpPr>
          <p:nvPr>
            <p:ph type="pic" sz="quarter" idx="43"/>
          </p:nvPr>
        </p:nvSpPr>
        <p:spPr>
          <a:xfrm>
            <a:off x="5320830" y="419441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3" name="Picture Placeholder 14">
            <a:extLst>
              <a:ext uri="{FF2B5EF4-FFF2-40B4-BE49-F238E27FC236}">
                <a16:creationId xmlns:a16="http://schemas.microsoft.com/office/drawing/2014/main" id="{DA45E618-6ED5-984A-A0A7-45FD939245FB}"/>
              </a:ext>
            </a:extLst>
          </p:cNvPr>
          <p:cNvSpPr>
            <a:spLocks noGrp="1"/>
          </p:cNvSpPr>
          <p:nvPr>
            <p:ph type="pic" sz="quarter" idx="44"/>
          </p:nvPr>
        </p:nvSpPr>
        <p:spPr>
          <a:xfrm>
            <a:off x="7649983" y="419441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4" name="Picture Placeholder 14">
            <a:extLst>
              <a:ext uri="{FF2B5EF4-FFF2-40B4-BE49-F238E27FC236}">
                <a16:creationId xmlns:a16="http://schemas.microsoft.com/office/drawing/2014/main" id="{12EFEF9D-C3F8-7D43-9A86-19167BD70BFA}"/>
              </a:ext>
            </a:extLst>
          </p:cNvPr>
          <p:cNvSpPr>
            <a:spLocks noGrp="1"/>
          </p:cNvSpPr>
          <p:nvPr>
            <p:ph type="pic" sz="quarter" idx="45"/>
          </p:nvPr>
        </p:nvSpPr>
        <p:spPr>
          <a:xfrm>
            <a:off x="9979137" y="4194415"/>
            <a:ext cx="1550339"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5" name="Picture Placeholder 14">
            <a:extLst>
              <a:ext uri="{FF2B5EF4-FFF2-40B4-BE49-F238E27FC236}">
                <a16:creationId xmlns:a16="http://schemas.microsoft.com/office/drawing/2014/main" id="{A4AE2C34-58F0-4343-97F4-E1216C4BC325}"/>
              </a:ext>
            </a:extLst>
          </p:cNvPr>
          <p:cNvSpPr>
            <a:spLocks noGrp="1"/>
          </p:cNvSpPr>
          <p:nvPr>
            <p:ph type="pic" sz="quarter" idx="46"/>
          </p:nvPr>
        </p:nvSpPr>
        <p:spPr>
          <a:xfrm>
            <a:off x="2914159" y="1758407"/>
            <a:ext cx="1705373"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6" name="Picture Placeholder 14">
            <a:extLst>
              <a:ext uri="{FF2B5EF4-FFF2-40B4-BE49-F238E27FC236}">
                <a16:creationId xmlns:a16="http://schemas.microsoft.com/office/drawing/2014/main" id="{263DA0F1-ADB6-8349-B2A5-5E1D94B86866}"/>
              </a:ext>
            </a:extLst>
          </p:cNvPr>
          <p:cNvSpPr>
            <a:spLocks noGrp="1"/>
          </p:cNvSpPr>
          <p:nvPr>
            <p:ph type="pic" sz="quarter" idx="47"/>
          </p:nvPr>
        </p:nvSpPr>
        <p:spPr>
          <a:xfrm>
            <a:off x="5243311" y="1757297"/>
            <a:ext cx="1705373"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7" name="Picture Placeholder 14">
            <a:extLst>
              <a:ext uri="{FF2B5EF4-FFF2-40B4-BE49-F238E27FC236}">
                <a16:creationId xmlns:a16="http://schemas.microsoft.com/office/drawing/2014/main" id="{0865E92D-7364-DF49-8B41-3F9DA581389F}"/>
              </a:ext>
            </a:extLst>
          </p:cNvPr>
          <p:cNvSpPr>
            <a:spLocks noGrp="1"/>
          </p:cNvSpPr>
          <p:nvPr>
            <p:ph type="pic" sz="quarter" idx="48"/>
          </p:nvPr>
        </p:nvSpPr>
        <p:spPr>
          <a:xfrm>
            <a:off x="7572465" y="1753362"/>
            <a:ext cx="1705373"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118" name="Picture Placeholder 14">
            <a:extLst>
              <a:ext uri="{FF2B5EF4-FFF2-40B4-BE49-F238E27FC236}">
                <a16:creationId xmlns:a16="http://schemas.microsoft.com/office/drawing/2014/main" id="{E27B8D5B-F787-BB46-B9C0-F56917D1011F}"/>
              </a:ext>
            </a:extLst>
          </p:cNvPr>
          <p:cNvSpPr>
            <a:spLocks noGrp="1"/>
          </p:cNvSpPr>
          <p:nvPr>
            <p:ph type="pic" sz="quarter" idx="49"/>
          </p:nvPr>
        </p:nvSpPr>
        <p:spPr>
          <a:xfrm>
            <a:off x="9901619" y="1758407"/>
            <a:ext cx="1705373" cy="1492649"/>
          </a:xfrm>
          <a:prstGeom prst="rect">
            <a:avLst/>
          </a:prstGeom>
          <a:solidFill>
            <a:schemeClr val="bg1"/>
          </a:solidFill>
          <a:ln w="9525">
            <a:solidFill>
              <a:schemeClr val="bg2"/>
            </a:solidFill>
          </a:ln>
        </p:spPr>
        <p:txBody>
          <a:bodyPr/>
          <a:lstStyle>
            <a:lvl1pPr>
              <a:defRPr lang="en-NL" dirty="0"/>
            </a:lvl1pPr>
          </a:lstStyle>
          <a:p>
            <a:pPr lvl="0"/>
            <a:endParaRPr lang="en-NL" dirty="0"/>
          </a:p>
        </p:txBody>
      </p:sp>
      <p:sp>
        <p:nvSpPr>
          <p:cNvPr id="35" name="Text Placeholder 2">
            <a:extLst>
              <a:ext uri="{FF2B5EF4-FFF2-40B4-BE49-F238E27FC236}">
                <a16:creationId xmlns:a16="http://schemas.microsoft.com/office/drawing/2014/main" id="{336EAAFB-EA5E-1C45-A158-08A89B4AFB10}"/>
              </a:ext>
            </a:extLst>
          </p:cNvPr>
          <p:cNvSpPr>
            <a:spLocks noGrp="1"/>
          </p:cNvSpPr>
          <p:nvPr>
            <p:ph type="body" sz="quarter" idx="50" hasCustomPrompt="1"/>
          </p:nvPr>
        </p:nvSpPr>
        <p:spPr>
          <a:xfrm>
            <a:off x="294908" y="3968414"/>
            <a:ext cx="2285556" cy="355397"/>
          </a:xfrm>
          <a:prstGeom prst="rect">
            <a:avLst/>
          </a:prstGeom>
        </p:spPr>
        <p:txBody>
          <a:bodyPr lIns="0" tIns="0" rIns="0" bIns="0"/>
          <a:lstStyle>
            <a:lvl1pPr marL="0" indent="0" algn="ctr">
              <a:buNone/>
              <a:defRPr sz="1200" b="0" i="0">
                <a:solidFill>
                  <a:schemeClr val="tx1"/>
                </a:solidFill>
                <a:latin typeface="Montserrat" pitchFamily="2" charset="77"/>
              </a:defRPr>
            </a:lvl1pPr>
          </a:lstStyle>
          <a:p>
            <a:pPr lvl="0"/>
            <a:r>
              <a:rPr lang="en-GB" dirty="0"/>
              <a:t>Click to edit master text style</a:t>
            </a:r>
          </a:p>
        </p:txBody>
      </p:sp>
      <p:pic>
        <p:nvPicPr>
          <p:cNvPr id="2" name="Picture 1">
            <a:extLst>
              <a:ext uri="{FF2B5EF4-FFF2-40B4-BE49-F238E27FC236}">
                <a16:creationId xmlns:a16="http://schemas.microsoft.com/office/drawing/2014/main" id="{240F5737-151F-5C1E-0F1B-8F545914A7EF}"/>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8409511" y="264372"/>
            <a:ext cx="1659583" cy="569807"/>
          </a:xfrm>
          <a:prstGeom prst="rect">
            <a:avLst/>
          </a:prstGeom>
        </p:spPr>
      </p:pic>
      <p:pic>
        <p:nvPicPr>
          <p:cNvPr id="4" name="Picture 3">
            <a:extLst>
              <a:ext uri="{FF2B5EF4-FFF2-40B4-BE49-F238E27FC236}">
                <a16:creationId xmlns:a16="http://schemas.microsoft.com/office/drawing/2014/main" id="{2D2530F0-4E4A-A886-855B-60F34F037B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069094" y="311531"/>
            <a:ext cx="1107670" cy="237744"/>
          </a:xfrm>
          <a:prstGeom prst="rect">
            <a:avLst/>
          </a:prstGeom>
        </p:spPr>
      </p:pic>
    </p:spTree>
    <p:extLst>
      <p:ext uri="{BB962C8B-B14F-4D97-AF65-F5344CB8AC3E}">
        <p14:creationId xmlns:p14="http://schemas.microsoft.com/office/powerpoint/2010/main" val="2621980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6.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image" Target="../media/image5.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image" Target="../media/image4.jpeg"/><Relationship Id="rId5" Type="http://schemas.openxmlformats.org/officeDocument/2006/relationships/slideLayout" Target="../slideLayouts/slideLayout22.xml"/><Relationship Id="rId10" Type="http://schemas.openxmlformats.org/officeDocument/2006/relationships/theme" Target="../theme/theme2.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image" Target="../media/image17.png"/><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image" Target="../media/image4.jpeg"/><Relationship Id="rId5" Type="http://schemas.openxmlformats.org/officeDocument/2006/relationships/slideLayout" Target="../slideLayouts/slideLayout31.xml"/><Relationship Id="rId10" Type="http://schemas.openxmlformats.org/officeDocument/2006/relationships/theme" Target="../theme/theme3.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29.sv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image" Target="../media/image28.jpeg"/><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theme" Target="../theme/theme4.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image" Target="../media/image30.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C09E9B3-71A0-4A9D-B29B-AA6131B7AB1B}" type="datetime1">
              <a:rPr lang="en-AU" smtClean="0"/>
              <a:t>30/04/2026</a:t>
            </a:fld>
            <a:endParaRPr lang="en-AU"/>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40DDEBB-AC0F-47C8-928A-8ED53FA9494A}" type="slidenum">
              <a:rPr lang="en-AU" smtClean="0"/>
              <a:t>‹#›</a:t>
            </a:fld>
            <a:endParaRPr lang="en-AU"/>
          </a:p>
        </p:txBody>
      </p:sp>
      <p:pic>
        <p:nvPicPr>
          <p:cNvPr id="8" name="Picture 7">
            <a:extLst>
              <a:ext uri="{FF2B5EF4-FFF2-40B4-BE49-F238E27FC236}">
                <a16:creationId xmlns:a16="http://schemas.microsoft.com/office/drawing/2014/main" id="{935452D6-7A8E-95D3-025A-70CF5929A428}"/>
              </a:ext>
            </a:extLst>
          </p:cNvPr>
          <p:cNvPicPr>
            <a:picLocks noChangeAspect="1"/>
          </p:cNvPicPr>
          <p:nvPr userDrawn="1"/>
        </p:nvPicPr>
        <p:blipFill>
          <a:blip r:embed="rId19"/>
          <a:stretch>
            <a:fillRect/>
          </a:stretch>
        </p:blipFill>
        <p:spPr>
          <a:xfrm>
            <a:off x="9886545" y="202791"/>
            <a:ext cx="2032000" cy="502653"/>
          </a:xfrm>
          <a:prstGeom prst="rect">
            <a:avLst/>
          </a:prstGeom>
        </p:spPr>
      </p:pic>
    </p:spTree>
    <p:extLst>
      <p:ext uri="{BB962C8B-B14F-4D97-AF65-F5344CB8AC3E}">
        <p14:creationId xmlns:p14="http://schemas.microsoft.com/office/powerpoint/2010/main" val="20349505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DC203770-1FA1-4346-A8CE-7A7812358CD4}"/>
              </a:ext>
            </a:extLst>
          </p:cNvPr>
          <p:cNvPicPr>
            <a:picLocks noChangeAspect="1"/>
          </p:cNvPicPr>
          <p:nvPr userDrawn="1"/>
        </p:nvPicPr>
        <p:blipFill>
          <a:blip r:embed="rId11"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CA02C21B-BC5E-FB40-963D-D9CBED6677C9}"/>
              </a:ext>
            </a:extLst>
          </p:cNvPr>
          <p:cNvSpPr/>
          <p:nvPr userDrawn="1"/>
        </p:nvSpPr>
        <p:spPr>
          <a:xfrm>
            <a:off x="0" y="0"/>
            <a:ext cx="12192000" cy="15066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BFD0318-7EC0-314C-AB16-25BA0AA3661D}"/>
              </a:ext>
            </a:extLst>
          </p:cNvPr>
          <p:cNvSpPr/>
          <p:nvPr userDrawn="1"/>
        </p:nvSpPr>
        <p:spPr>
          <a:xfrm>
            <a:off x="0" y="1506677"/>
            <a:ext cx="12390120" cy="535483"/>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B039661-05A1-7E41-8D58-802EF3F5A22C}"/>
              </a:ext>
            </a:extLst>
          </p:cNvPr>
          <p:cNvSpPr/>
          <p:nvPr userDrawn="1"/>
        </p:nvSpPr>
        <p:spPr>
          <a:xfrm>
            <a:off x="9885128" y="-1"/>
            <a:ext cx="1738488" cy="204216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picture containing text, vector graphics&#10;&#10;Description automatically generated">
            <a:extLst>
              <a:ext uri="{FF2B5EF4-FFF2-40B4-BE49-F238E27FC236}">
                <a16:creationId xmlns:a16="http://schemas.microsoft.com/office/drawing/2014/main" id="{61A097EE-0376-B442-885B-4372F68568C6}"/>
              </a:ext>
            </a:extLst>
          </p:cNvPr>
          <p:cNvPicPr>
            <a:picLocks noChangeAspect="1"/>
          </p:cNvPicPr>
          <p:nvPr userDrawn="1"/>
        </p:nvPicPr>
        <p:blipFill>
          <a:blip r:embed="rId12" cstate="screen">
            <a:extLst>
              <a:ext uri="{28A0092B-C50C-407E-A947-70E740481C1C}">
                <a14:useLocalDpi xmlns:a14="http://schemas.microsoft.com/office/drawing/2010/main"/>
              </a:ext>
            </a:extLst>
          </a:blip>
          <a:stretch>
            <a:fillRect/>
          </a:stretch>
        </p:blipFill>
        <p:spPr>
          <a:xfrm>
            <a:off x="9885128" y="334349"/>
            <a:ext cx="1738488" cy="1285605"/>
          </a:xfrm>
          <a:prstGeom prst="rect">
            <a:avLst/>
          </a:prstGeom>
        </p:spPr>
      </p:pic>
      <p:sp>
        <p:nvSpPr>
          <p:cNvPr id="15" name="TextBox 14">
            <a:extLst>
              <a:ext uri="{FF2B5EF4-FFF2-40B4-BE49-F238E27FC236}">
                <a16:creationId xmlns:a16="http://schemas.microsoft.com/office/drawing/2014/main" id="{A1F238CE-9D80-E747-BB27-B47B623CC074}"/>
              </a:ext>
            </a:extLst>
          </p:cNvPr>
          <p:cNvSpPr txBox="1"/>
          <p:nvPr userDrawn="1"/>
        </p:nvSpPr>
        <p:spPr>
          <a:xfrm>
            <a:off x="9965100" y="1586089"/>
            <a:ext cx="1578543" cy="276999"/>
          </a:xfrm>
          <a:prstGeom prst="rect">
            <a:avLst/>
          </a:prstGeom>
          <a:noFill/>
        </p:spPr>
        <p:txBody>
          <a:bodyPr wrap="square" rtlCol="0">
            <a:spAutoFit/>
          </a:bodyPr>
          <a:lstStyle/>
          <a:p>
            <a:pPr algn="r"/>
            <a:r>
              <a:rPr lang="en-US" sz="1200" spc="-50" baseline="0" dirty="0" err="1">
                <a:solidFill>
                  <a:schemeClr val="bg1"/>
                </a:solidFill>
                <a:latin typeface="Montserrat Medium" pitchFamily="2" charset="77"/>
              </a:rPr>
              <a:t>canso.org</a:t>
            </a:r>
            <a:endParaRPr lang="en-US" sz="1200" spc="-50" baseline="0" dirty="0">
              <a:solidFill>
                <a:schemeClr val="bg1"/>
              </a:solidFill>
              <a:latin typeface="Montserrat Medium" pitchFamily="2" charset="77"/>
            </a:endParaRPr>
          </a:p>
        </p:txBody>
      </p:sp>
      <p:pic>
        <p:nvPicPr>
          <p:cNvPr id="9" name="Picture 8" descr="Shape, circle&#10;&#10;Description automatically generated">
            <a:extLst>
              <a:ext uri="{FF2B5EF4-FFF2-40B4-BE49-F238E27FC236}">
                <a16:creationId xmlns:a16="http://schemas.microsoft.com/office/drawing/2014/main" id="{2D5F140E-4ADA-4346-8267-8C0BDDE9319F}"/>
              </a:ext>
            </a:extLst>
          </p:cNvPr>
          <p:cNvPicPr>
            <a:picLocks noChangeAspect="1"/>
          </p:cNvPicPr>
          <p:nvPr userDrawn="1"/>
        </p:nvPicPr>
        <p:blipFill rotWithShape="1">
          <a:blip r:embed="rId13" cstate="screen">
            <a:extLst>
              <a:ext uri="{28A0092B-C50C-407E-A947-70E740481C1C}">
                <a14:useLocalDpi xmlns:a14="http://schemas.microsoft.com/office/drawing/2010/main"/>
              </a:ext>
            </a:extLst>
          </a:blip>
          <a:srcRect/>
          <a:stretch/>
        </p:blipFill>
        <p:spPr>
          <a:xfrm rot="1901792" flipH="1">
            <a:off x="5440091" y="3325516"/>
            <a:ext cx="7008295" cy="5896566"/>
          </a:xfrm>
          <a:prstGeom prst="rect">
            <a:avLst/>
          </a:prstGeom>
        </p:spPr>
      </p:pic>
    </p:spTree>
    <p:extLst>
      <p:ext uri="{BB962C8B-B14F-4D97-AF65-F5344CB8AC3E}">
        <p14:creationId xmlns:p14="http://schemas.microsoft.com/office/powerpoint/2010/main" val="168006445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Lst>
  <p:hf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47">
          <p15:clr>
            <a:srgbClr val="F26B43"/>
          </p15:clr>
        </p15:guide>
        <p15:guide id="2" orient="horz" pos="346">
          <p15:clr>
            <a:srgbClr val="F26B43"/>
          </p15:clr>
        </p15:guide>
        <p15:guide id="3" orient="horz" pos="3952">
          <p15:clr>
            <a:srgbClr val="F26B43"/>
          </p15:clr>
        </p15:guide>
        <p15:guide id="4" pos="7333">
          <p15:clr>
            <a:srgbClr val="F26B43"/>
          </p15:clr>
        </p15:guide>
        <p15:guide id="5" pos="3840">
          <p15:clr>
            <a:srgbClr val="F26B43"/>
          </p15:clr>
        </p15:guide>
        <p15:guide id="6" orient="horz" pos="2047">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DC203770-1FA1-4346-A8CE-7A7812358CD4}"/>
              </a:ext>
            </a:extLst>
          </p:cNvPr>
          <p:cNvPicPr>
            <a:picLocks noChangeAspect="1"/>
          </p:cNvPicPr>
          <p:nvPr userDrawn="1"/>
        </p:nvPicPr>
        <p:blipFill>
          <a:blip r:embed="rId11"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15" name="Picture 14">
            <a:extLst>
              <a:ext uri="{FF2B5EF4-FFF2-40B4-BE49-F238E27FC236}">
                <a16:creationId xmlns:a16="http://schemas.microsoft.com/office/drawing/2014/main" id="{7FBC759C-CF13-3B4B-87F4-6EB313B0FC61}"/>
              </a:ext>
            </a:extLst>
          </p:cNvPr>
          <p:cNvPicPr>
            <a:picLocks noChangeAspect="1"/>
          </p:cNvPicPr>
          <p:nvPr userDrawn="1"/>
        </p:nvPicPr>
        <p:blipFill>
          <a:blip r:embed="rId12" cstate="screen">
            <a:extLst>
              <a:ext uri="{28A0092B-C50C-407E-A947-70E740481C1C}">
                <a14:useLocalDpi xmlns:a14="http://schemas.microsoft.com/office/drawing/2010/main"/>
              </a:ext>
            </a:extLst>
          </a:blip>
          <a:srcRect/>
          <a:stretch/>
        </p:blipFill>
        <p:spPr>
          <a:xfrm>
            <a:off x="10219657" y="264372"/>
            <a:ext cx="1659583" cy="569807"/>
          </a:xfrm>
          <a:prstGeom prst="rect">
            <a:avLst/>
          </a:prstGeom>
        </p:spPr>
      </p:pic>
    </p:spTree>
    <p:extLst>
      <p:ext uri="{BB962C8B-B14F-4D97-AF65-F5344CB8AC3E}">
        <p14:creationId xmlns:p14="http://schemas.microsoft.com/office/powerpoint/2010/main" val="403902189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Lst>
  <p:hf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47">
          <p15:clr>
            <a:srgbClr val="F26B43"/>
          </p15:clr>
        </p15:guide>
        <p15:guide id="2" orient="horz" pos="346">
          <p15:clr>
            <a:srgbClr val="F26B43"/>
          </p15:clr>
        </p15:guide>
        <p15:guide id="3" orient="horz" pos="3952">
          <p15:clr>
            <a:srgbClr val="F26B43"/>
          </p15:clr>
        </p15:guide>
        <p15:guide id="4" pos="7333">
          <p15:clr>
            <a:srgbClr val="F26B43"/>
          </p15:clr>
        </p15:guide>
        <p15:guide id="5" pos="3840">
          <p15:clr>
            <a:srgbClr val="F26B43"/>
          </p15:clr>
        </p15:guide>
        <p15:guide id="6" orient="horz" pos="2047">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EC6808A-55ED-8097-BD0F-C627E3B0BECB}"/>
              </a:ext>
            </a:extLst>
          </p:cNvPr>
          <p:cNvPicPr>
            <a:picLocks noChangeAspect="1"/>
          </p:cNvPicPr>
          <p:nvPr userDrawn="1"/>
        </p:nvPicPr>
        <p:blipFill>
          <a:blip>
            <a:extLst>
              <a:ext uri="{96DAC541-7B7A-43D3-8B79-37D633B846F1}">
                <asvg:svgBlip xmlns:asvg="http://schemas.microsoft.com/office/drawing/2016/SVG/main" r:embed="rId13"/>
              </a:ext>
            </a:extLst>
          </a:blip>
          <a:srcRect t="14207" b="14207"/>
          <a:stretch/>
        </p:blipFill>
        <p:spPr>
          <a:xfrm>
            <a:off x="8409511" y="237091"/>
            <a:ext cx="1739041" cy="597088"/>
          </a:xfrm>
          <a:prstGeom prst="rect">
            <a:avLst/>
          </a:prstGeom>
        </p:spPr>
      </p:pic>
      <p:pic>
        <p:nvPicPr>
          <p:cNvPr id="3" name="Picture 2">
            <a:extLst>
              <a:ext uri="{FF2B5EF4-FFF2-40B4-BE49-F238E27FC236}">
                <a16:creationId xmlns:a16="http://schemas.microsoft.com/office/drawing/2014/main" id="{415804AB-BC65-171A-7E62-BD1989F8FDC8}"/>
              </a:ext>
            </a:extLst>
          </p:cNvPr>
          <p:cNvPicPr>
            <a:picLocks noChangeAspect="1"/>
          </p:cNvPicPr>
          <p:nvPr userDrawn="1"/>
        </p:nvPicPr>
        <p:blipFill>
          <a:blip r:embed="rId14" cstate="screen">
            <a:extLst>
              <a:ext uri="{28A0092B-C50C-407E-A947-70E740481C1C}">
                <a14:useLocalDpi xmlns:a14="http://schemas.microsoft.com/office/drawing/2010/main"/>
              </a:ext>
            </a:extLst>
          </a:blip>
          <a:stretch>
            <a:fillRect/>
          </a:stretch>
        </p:blipFill>
        <p:spPr>
          <a:xfrm>
            <a:off x="10148552" y="355535"/>
            <a:ext cx="1146366" cy="293079"/>
          </a:xfrm>
          <a:prstGeom prst="rect">
            <a:avLst/>
          </a:prstGeom>
        </p:spPr>
      </p:pic>
    </p:spTree>
    <p:extLst>
      <p:ext uri="{BB962C8B-B14F-4D97-AF65-F5344CB8AC3E}">
        <p14:creationId xmlns:p14="http://schemas.microsoft.com/office/powerpoint/2010/main" val="1582514352"/>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Lst>
  <p:hf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47">
          <p15:clr>
            <a:srgbClr val="F26B43"/>
          </p15:clr>
        </p15:guide>
        <p15:guide id="2" orient="horz" pos="527">
          <p15:clr>
            <a:srgbClr val="F26B43"/>
          </p15:clr>
        </p15:guide>
        <p15:guide id="3" orient="horz" pos="3816">
          <p15:clr>
            <a:srgbClr val="F26B43"/>
          </p15:clr>
        </p15:guide>
        <p15:guide id="4" pos="7333">
          <p15:clr>
            <a:srgbClr val="F26B43"/>
          </p15:clr>
        </p15:guide>
        <p15:guide id="5" pos="3840">
          <p15:clr>
            <a:srgbClr val="F26B43"/>
          </p15:clr>
        </p15:guide>
        <p15:guide id="6" orient="horz" pos="2047">
          <p15:clr>
            <a:srgbClr val="F26B43"/>
          </p15:clr>
        </p15:guide>
        <p15:guide id="7" pos="5654">
          <p15:clr>
            <a:srgbClr val="F26B43"/>
          </p15:clr>
        </p15:guide>
        <p15:guide id="8" pos="202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36.xml"/></Relationships>
</file>

<file path=ppt/slides/_rels/slide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6.xml"/></Relationships>
</file>

<file path=ppt/slides/_rels/slide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7.gif"/><Relationship Id="rId7" Type="http://schemas.openxmlformats.org/officeDocument/2006/relationships/image" Target="../media/image40.png"/><Relationship Id="rId2" Type="http://schemas.openxmlformats.org/officeDocument/2006/relationships/notesSlide" Target="../notesSlides/notesSlide2.xml"/><Relationship Id="rId1" Type="http://schemas.openxmlformats.org/officeDocument/2006/relationships/slideLayout" Target="../slideLayouts/slideLayout17.xml"/><Relationship Id="rId6" Type="http://schemas.openxmlformats.org/officeDocument/2006/relationships/image" Target="../media/image39.png"/><Relationship Id="rId5" Type="http://schemas.openxmlformats.org/officeDocument/2006/relationships/image" Target="../media/image1.png"/><Relationship Id="rId4" Type="http://schemas.openxmlformats.org/officeDocument/2006/relationships/image" Target="../media/image38.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jpeg"/><Relationship Id="rId4" Type="http://schemas.openxmlformats.org/officeDocument/2006/relationships/image" Target="../media/image44.png"/></Relationships>
</file>

<file path=ppt/slides/_rels/slide1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15.xml.rels><?xml version="1.0" encoding="UTF-8" standalone="yes"?>
<Relationships xmlns="http://schemas.openxmlformats.org/package/2006/relationships"><Relationship Id="rId3" Type="http://schemas.openxmlformats.org/officeDocument/2006/relationships/image" Target="../media/image480.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36.png"/><Relationship Id="rId4" Type="http://schemas.openxmlformats.org/officeDocument/2006/relationships/chart" Target="../charts/char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6.png"/><Relationship Id="rId1" Type="http://schemas.openxmlformats.org/officeDocument/2006/relationships/slideLayout" Target="../slideLayouts/slideLayout6.xml"/><Relationship Id="rId4" Type="http://schemas.openxmlformats.org/officeDocument/2006/relationships/image" Target="../media/image50.jpeg"/></Relationships>
</file>

<file path=ppt/slides/_rels/slide18.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oleObject" Target="../embeddings/oleObject1.bin"/><Relationship Id="rId1" Type="http://schemas.openxmlformats.org/officeDocument/2006/relationships/slideLayout" Target="../slideLayouts/slideLayout6.xml"/><Relationship Id="rId5" Type="http://schemas.openxmlformats.org/officeDocument/2006/relationships/image" Target="../media/image53.png"/><Relationship Id="rId4" Type="http://schemas.openxmlformats.org/officeDocument/2006/relationships/image" Target="../media/image52.png"/></Relationships>
</file>

<file path=ppt/slides/_rels/slide1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6.xml"/><Relationship Id="rId4" Type="http://schemas.openxmlformats.org/officeDocument/2006/relationships/image" Target="../media/image45.jpeg"/></Relationships>
</file>

<file path=ppt/slides/_rels/slide2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36.png"/><Relationship Id="rId4" Type="http://schemas.openxmlformats.org/officeDocument/2006/relationships/image" Target="../media/image61.png"/></Relationships>
</file>

<file path=ppt/slides/_rels/slide2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62.png"/><Relationship Id="rId1" Type="http://schemas.openxmlformats.org/officeDocument/2006/relationships/slideLayout" Target="../slideLayouts/slideLayout2.xml"/><Relationship Id="rId5" Type="http://schemas.openxmlformats.org/officeDocument/2006/relationships/image" Target="../media/image64.png"/><Relationship Id="rId4" Type="http://schemas.openxmlformats.org/officeDocument/2006/relationships/image" Target="../media/image63.png"/></Relationships>
</file>

<file path=ppt/slides/_rels/slide2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5.jpeg"/><Relationship Id="rId1" Type="http://schemas.openxmlformats.org/officeDocument/2006/relationships/slideLayout" Target="../slideLayouts/slideLayout2.xml"/><Relationship Id="rId5" Type="http://schemas.openxmlformats.org/officeDocument/2006/relationships/image" Target="../media/image70.png"/><Relationship Id="rId4" Type="http://schemas.openxmlformats.org/officeDocument/2006/relationships/image" Target="../media/image55.png"/></Relationships>
</file>

<file path=ppt/slides/_rels/slide2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50.jpeg"/><Relationship Id="rId4" Type="http://schemas.openxmlformats.org/officeDocument/2006/relationships/image" Target="../media/image44.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29664D74-79D4-820D-2645-2E2D307446EF}"/>
              </a:ext>
            </a:extLst>
          </p:cNvPr>
          <p:cNvSpPr txBox="1">
            <a:spLocks/>
          </p:cNvSpPr>
          <p:nvPr/>
        </p:nvSpPr>
        <p:spPr>
          <a:xfrm>
            <a:off x="558699" y="1673315"/>
            <a:ext cx="8835557" cy="355397"/>
          </a:xfrm>
          <a:prstGeom prst="rect">
            <a:avLst/>
          </a:prstGeom>
        </p:spPr>
        <p:txBody>
          <a:bodyPr lIns="0" tIns="0" rIns="0" bIns="0" anchor="t" anchorCtr="0"/>
          <a:lstStyle>
            <a:lvl1pPr marL="0" indent="0" algn="l" defTabSz="914400" rtl="0" eaLnBrk="1" latinLnBrk="0" hangingPunct="1">
              <a:lnSpc>
                <a:spcPct val="90000"/>
              </a:lnSpc>
              <a:spcBef>
                <a:spcPts val="1000"/>
              </a:spcBef>
              <a:buFont typeface="Arial" panose="020B0604020202020204" pitchFamily="34" charset="0"/>
              <a:buNone/>
              <a:defRPr sz="2400" b="0" i="0" kern="1200">
                <a:solidFill>
                  <a:schemeClr val="bg1"/>
                </a:solidFill>
                <a:latin typeface="Montserrat" pitchFamily="2"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rgbClr val="FFFFFF"/>
                </a:solidFill>
                <a:effectLst/>
                <a:uLnTx/>
                <a:uFillTx/>
                <a:latin typeface="Montserrat" pitchFamily="2" charset="77"/>
                <a:ea typeface="+mn-ea"/>
                <a:cs typeface="+mn-cs"/>
              </a:rPr>
              <a:t>BROUGHT TO YOU BY CANSO:</a:t>
            </a:r>
          </a:p>
        </p:txBody>
      </p:sp>
      <p:sp>
        <p:nvSpPr>
          <p:cNvPr id="9" name="Text Placeholder 1">
            <a:extLst>
              <a:ext uri="{FF2B5EF4-FFF2-40B4-BE49-F238E27FC236}">
                <a16:creationId xmlns:a16="http://schemas.microsoft.com/office/drawing/2014/main" id="{EC47D157-F4F8-769B-653A-6C5097E4DA63}"/>
              </a:ext>
            </a:extLst>
          </p:cNvPr>
          <p:cNvSpPr>
            <a:spLocks noGrp="1"/>
          </p:cNvSpPr>
          <p:nvPr>
            <p:ph type="body" sz="quarter" idx="10"/>
          </p:nvPr>
        </p:nvSpPr>
        <p:spPr>
          <a:xfrm>
            <a:off x="558699" y="2523277"/>
            <a:ext cx="9779101" cy="2487775"/>
          </a:xfrm>
        </p:spPr>
        <p:txBody>
          <a:bodyPr/>
          <a:lstStyle/>
          <a:p>
            <a:r>
              <a:rPr lang="en-US" b="1" kern="1800" dirty="0">
                <a:effectLst/>
                <a:ea typeface="Times New Roman" panose="02020603050405020304" pitchFamily="18" charset="0"/>
                <a:cs typeface="Times New Roman" panose="02020603050405020304" pitchFamily="18" charset="0"/>
              </a:rPr>
              <a:t>ASSESSING THE </a:t>
            </a:r>
          </a:p>
          <a:p>
            <a:r>
              <a:rPr lang="en-US" b="1" kern="1800" dirty="0">
                <a:effectLst/>
                <a:ea typeface="Times New Roman" panose="02020603050405020304" pitchFamily="18" charset="0"/>
                <a:cs typeface="Times New Roman" panose="02020603050405020304" pitchFamily="18" charset="0"/>
              </a:rPr>
              <a:t>IMPACT OF WIND FARMS </a:t>
            </a:r>
          </a:p>
          <a:p>
            <a:r>
              <a:rPr lang="en-US" b="1" kern="1800" dirty="0">
                <a:effectLst/>
                <a:ea typeface="Times New Roman" panose="02020603050405020304" pitchFamily="18" charset="0"/>
                <a:cs typeface="Times New Roman" panose="02020603050405020304" pitchFamily="18" charset="0"/>
              </a:rPr>
              <a:t>ON AERONAUTICAL RADAR SYSTEMS</a:t>
            </a:r>
            <a:endParaRPr lang="es-ES" dirty="0">
              <a:effectLst/>
              <a:ea typeface="Calibri" panose="020F0502020204030204" pitchFamily="34" charset="0"/>
              <a:cs typeface="Times New Roman" panose="02020603050405020304" pitchFamily="18" charset="0"/>
            </a:endParaRPr>
          </a:p>
        </p:txBody>
      </p:sp>
      <p:sp>
        <p:nvSpPr>
          <p:cNvPr id="12" name="Text Placeholder 4">
            <a:extLst>
              <a:ext uri="{FF2B5EF4-FFF2-40B4-BE49-F238E27FC236}">
                <a16:creationId xmlns:a16="http://schemas.microsoft.com/office/drawing/2014/main" id="{107AB24B-03D8-9D37-82C9-8DF60B108598}"/>
              </a:ext>
            </a:extLst>
          </p:cNvPr>
          <p:cNvSpPr txBox="1">
            <a:spLocks/>
          </p:cNvSpPr>
          <p:nvPr/>
        </p:nvSpPr>
        <p:spPr>
          <a:xfrm>
            <a:off x="565050" y="5596569"/>
            <a:ext cx="8835557" cy="677231"/>
          </a:xfrm>
          <a:prstGeom prst="rect">
            <a:avLst/>
          </a:prstGeom>
        </p:spPr>
        <p:txBody>
          <a:bodyPr lIns="0" tIns="0" rIns="0" bIns="0" anchor="b" anchorCtr="0"/>
          <a:lstStyle>
            <a:lvl1pPr marL="0" indent="0" algn="l" defTabSz="914400" rtl="0" eaLnBrk="1" latinLnBrk="0" hangingPunct="1">
              <a:lnSpc>
                <a:spcPct val="90000"/>
              </a:lnSpc>
              <a:spcBef>
                <a:spcPts val="1000"/>
              </a:spcBef>
              <a:buFont typeface="Arial" panose="020B0604020202020204" pitchFamily="34" charset="0"/>
              <a:buNone/>
              <a:defRPr lang="en-GB" sz="1800" b="1" i="0" kern="1200" dirty="0">
                <a:solidFill>
                  <a:schemeClr val="accent1"/>
                </a:solidFill>
                <a:latin typeface="Montserrat" pitchFamily="2"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1" i="0" u="none" strike="noStrike" kern="1200" cap="none" spc="0" normalizeH="0" baseline="0" noProof="0" dirty="0">
                <a:ln>
                  <a:noFill/>
                </a:ln>
                <a:solidFill>
                  <a:srgbClr val="38EC9B"/>
                </a:solidFill>
                <a:effectLst/>
                <a:uLnTx/>
                <a:uFillTx/>
                <a:latin typeface="Montserrat" pitchFamily="2" charset="77"/>
                <a:ea typeface="+mn-ea"/>
                <a:cs typeface="+mn-cs"/>
              </a:rPr>
              <a:t>Tuesday 28 April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38EC9B"/>
                </a:solidFill>
                <a:effectLst/>
                <a:uLnTx/>
                <a:uFillTx/>
                <a:latin typeface="Montserrat" pitchFamily="2" charset="77"/>
                <a:ea typeface="+mn-ea"/>
                <a:cs typeface="+mn-cs"/>
              </a:rPr>
              <a:t>11:00 – 12:00 UTC</a:t>
            </a:r>
          </a:p>
        </p:txBody>
      </p:sp>
    </p:spTree>
    <p:extLst>
      <p:ext uri="{BB962C8B-B14F-4D97-AF65-F5344CB8AC3E}">
        <p14:creationId xmlns:p14="http://schemas.microsoft.com/office/powerpoint/2010/main" val="1174763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32969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1094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29664D74-79D4-820D-2645-2E2D307446EF}"/>
              </a:ext>
            </a:extLst>
          </p:cNvPr>
          <p:cNvSpPr txBox="1">
            <a:spLocks/>
          </p:cNvSpPr>
          <p:nvPr/>
        </p:nvSpPr>
        <p:spPr>
          <a:xfrm>
            <a:off x="558699" y="1673315"/>
            <a:ext cx="8835557" cy="355397"/>
          </a:xfrm>
          <a:prstGeom prst="rect">
            <a:avLst/>
          </a:prstGeom>
        </p:spPr>
        <p:txBody>
          <a:bodyPr lIns="0" tIns="0" rIns="0" bIns="0" anchor="t" anchorCtr="0"/>
          <a:lstStyle>
            <a:lvl1pPr marL="0" indent="0" algn="l" defTabSz="914400" rtl="0" eaLnBrk="1" latinLnBrk="0" hangingPunct="1">
              <a:lnSpc>
                <a:spcPct val="90000"/>
              </a:lnSpc>
              <a:spcBef>
                <a:spcPts val="1000"/>
              </a:spcBef>
              <a:buFont typeface="Arial" panose="020B0604020202020204" pitchFamily="34" charset="0"/>
              <a:buNone/>
              <a:defRPr sz="2400" b="0" i="0" kern="1200">
                <a:solidFill>
                  <a:schemeClr val="bg1"/>
                </a:solidFill>
                <a:latin typeface="Montserrat" pitchFamily="2"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rgbClr val="FFFFFF"/>
                </a:solidFill>
                <a:effectLst/>
                <a:uLnTx/>
                <a:uFillTx/>
                <a:latin typeface="Montserrat" pitchFamily="2" charset="77"/>
                <a:ea typeface="+mn-ea"/>
                <a:cs typeface="+mn-cs"/>
              </a:rPr>
              <a:t>BROUGHT TO YOU BY CANSO:</a:t>
            </a:r>
          </a:p>
        </p:txBody>
      </p:sp>
      <p:sp>
        <p:nvSpPr>
          <p:cNvPr id="9" name="Text Placeholder 1">
            <a:extLst>
              <a:ext uri="{FF2B5EF4-FFF2-40B4-BE49-F238E27FC236}">
                <a16:creationId xmlns:a16="http://schemas.microsoft.com/office/drawing/2014/main" id="{EC47D157-F4F8-769B-653A-6C5097E4DA63}"/>
              </a:ext>
            </a:extLst>
          </p:cNvPr>
          <p:cNvSpPr>
            <a:spLocks noGrp="1"/>
          </p:cNvSpPr>
          <p:nvPr>
            <p:ph type="body" sz="quarter" idx="10"/>
          </p:nvPr>
        </p:nvSpPr>
        <p:spPr>
          <a:xfrm>
            <a:off x="558699" y="2523277"/>
            <a:ext cx="9779101" cy="2487775"/>
          </a:xfrm>
        </p:spPr>
        <p:txBody>
          <a:bodyPr/>
          <a:lstStyle/>
          <a:p>
            <a:r>
              <a:rPr lang="en-US" b="1" kern="1800" dirty="0">
                <a:effectLst/>
                <a:ea typeface="Times New Roman" panose="02020603050405020304" pitchFamily="18" charset="0"/>
                <a:cs typeface="Times New Roman" panose="02020603050405020304" pitchFamily="18" charset="0"/>
              </a:rPr>
              <a:t>ASSESSING THE </a:t>
            </a:r>
          </a:p>
          <a:p>
            <a:r>
              <a:rPr lang="en-US" b="1" kern="1800" dirty="0">
                <a:effectLst/>
                <a:ea typeface="Times New Roman" panose="02020603050405020304" pitchFamily="18" charset="0"/>
                <a:cs typeface="Times New Roman" panose="02020603050405020304" pitchFamily="18" charset="0"/>
              </a:rPr>
              <a:t>IMPACT OF WIND FARMS </a:t>
            </a:r>
          </a:p>
          <a:p>
            <a:r>
              <a:rPr lang="en-US" b="1" kern="1800" dirty="0">
                <a:effectLst/>
                <a:ea typeface="Times New Roman" panose="02020603050405020304" pitchFamily="18" charset="0"/>
                <a:cs typeface="Times New Roman" panose="02020603050405020304" pitchFamily="18" charset="0"/>
              </a:rPr>
              <a:t>ON AERONAUTICAL RADAR SYSTEMS</a:t>
            </a:r>
            <a:endParaRPr lang="es-ES" dirty="0">
              <a:effectLst/>
              <a:ea typeface="Calibri" panose="020F0502020204030204" pitchFamily="34" charset="0"/>
              <a:cs typeface="Times New Roman" panose="02020603050405020304" pitchFamily="18" charset="0"/>
            </a:endParaRPr>
          </a:p>
        </p:txBody>
      </p:sp>
      <p:sp>
        <p:nvSpPr>
          <p:cNvPr id="12" name="Text Placeholder 4">
            <a:extLst>
              <a:ext uri="{FF2B5EF4-FFF2-40B4-BE49-F238E27FC236}">
                <a16:creationId xmlns:a16="http://schemas.microsoft.com/office/drawing/2014/main" id="{107AB24B-03D8-9D37-82C9-8DF60B108598}"/>
              </a:ext>
            </a:extLst>
          </p:cNvPr>
          <p:cNvSpPr txBox="1">
            <a:spLocks/>
          </p:cNvSpPr>
          <p:nvPr/>
        </p:nvSpPr>
        <p:spPr>
          <a:xfrm>
            <a:off x="565050" y="5596569"/>
            <a:ext cx="8835557" cy="677231"/>
          </a:xfrm>
          <a:prstGeom prst="rect">
            <a:avLst/>
          </a:prstGeom>
        </p:spPr>
        <p:txBody>
          <a:bodyPr lIns="0" tIns="0" rIns="0" bIns="0" anchor="b" anchorCtr="0"/>
          <a:lstStyle>
            <a:lvl1pPr marL="0" indent="0" algn="l" defTabSz="914400" rtl="0" eaLnBrk="1" latinLnBrk="0" hangingPunct="1">
              <a:lnSpc>
                <a:spcPct val="90000"/>
              </a:lnSpc>
              <a:spcBef>
                <a:spcPts val="1000"/>
              </a:spcBef>
              <a:buFont typeface="Arial" panose="020B0604020202020204" pitchFamily="34" charset="0"/>
              <a:buNone/>
              <a:defRPr lang="en-GB" sz="1800" b="1" i="0" kern="1200" dirty="0">
                <a:solidFill>
                  <a:schemeClr val="accent1"/>
                </a:solidFill>
                <a:latin typeface="Montserrat" pitchFamily="2"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1" i="0" u="none" strike="noStrike" kern="1200" cap="none" spc="0" normalizeH="0" baseline="0" noProof="0" dirty="0">
                <a:ln>
                  <a:noFill/>
                </a:ln>
                <a:solidFill>
                  <a:srgbClr val="38EC9B"/>
                </a:solidFill>
                <a:effectLst/>
                <a:uLnTx/>
                <a:uFillTx/>
                <a:latin typeface="Montserrat" pitchFamily="2" charset="77"/>
                <a:ea typeface="+mn-ea"/>
                <a:cs typeface="+mn-cs"/>
              </a:rPr>
              <a:t>Tuesday 28 April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38EC9B"/>
                </a:solidFill>
                <a:effectLst/>
                <a:uLnTx/>
                <a:uFillTx/>
                <a:latin typeface="Montserrat" pitchFamily="2" charset="77"/>
                <a:ea typeface="+mn-ea"/>
                <a:cs typeface="+mn-cs"/>
              </a:rPr>
              <a:t>11:00 – 12:00 UTC</a:t>
            </a:r>
          </a:p>
        </p:txBody>
      </p:sp>
    </p:spTree>
    <p:extLst>
      <p:ext uri="{BB962C8B-B14F-4D97-AF65-F5344CB8AC3E}">
        <p14:creationId xmlns:p14="http://schemas.microsoft.com/office/powerpoint/2010/main" val="2513372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5E58C5F-1413-32AD-56AC-2E8F098D72B5}"/>
              </a:ext>
            </a:extLst>
          </p:cNvPr>
          <p:cNvSpPr>
            <a:spLocks noGrp="1"/>
          </p:cNvSpPr>
          <p:nvPr>
            <p:ph type="body" sz="quarter" idx="18"/>
          </p:nvPr>
        </p:nvSpPr>
        <p:spPr/>
        <p:txBody>
          <a:bodyPr/>
          <a:lstStyle/>
          <a:p>
            <a:r>
              <a:rPr lang="en-US" dirty="0"/>
              <a:t>John Wennes</a:t>
            </a:r>
          </a:p>
        </p:txBody>
      </p:sp>
      <p:sp>
        <p:nvSpPr>
          <p:cNvPr id="4" name="Text Placeholder 3">
            <a:extLst>
              <a:ext uri="{FF2B5EF4-FFF2-40B4-BE49-F238E27FC236}">
                <a16:creationId xmlns:a16="http://schemas.microsoft.com/office/drawing/2014/main" id="{BDFFB24C-EC7D-F867-7C54-BD12AB96A1A8}"/>
              </a:ext>
            </a:extLst>
          </p:cNvPr>
          <p:cNvSpPr>
            <a:spLocks noGrp="1"/>
          </p:cNvSpPr>
          <p:nvPr>
            <p:ph type="body" sz="quarter" idx="22"/>
          </p:nvPr>
        </p:nvSpPr>
        <p:spPr/>
        <p:txBody>
          <a:bodyPr/>
          <a:lstStyle/>
          <a:p>
            <a:r>
              <a:rPr lang="en-US" dirty="0"/>
              <a:t>Safety Programme Manager</a:t>
            </a:r>
          </a:p>
          <a:p>
            <a:r>
              <a:rPr lang="en-US" dirty="0"/>
              <a:t>CANSO</a:t>
            </a:r>
          </a:p>
          <a:p>
            <a:endParaRPr lang="en-US" dirty="0"/>
          </a:p>
        </p:txBody>
      </p:sp>
      <p:sp>
        <p:nvSpPr>
          <p:cNvPr id="5" name="Text Placeholder 4">
            <a:extLst>
              <a:ext uri="{FF2B5EF4-FFF2-40B4-BE49-F238E27FC236}">
                <a16:creationId xmlns:a16="http://schemas.microsoft.com/office/drawing/2014/main" id="{DA369DE9-7A30-209E-4FC8-8F653A6ADAEE}"/>
              </a:ext>
            </a:extLst>
          </p:cNvPr>
          <p:cNvSpPr>
            <a:spLocks noGrp="1"/>
          </p:cNvSpPr>
          <p:nvPr>
            <p:ph type="body" sz="quarter" idx="10"/>
          </p:nvPr>
        </p:nvSpPr>
        <p:spPr/>
        <p:txBody>
          <a:bodyPr/>
          <a:lstStyle/>
          <a:p>
            <a:r>
              <a:rPr lang="en-US" dirty="0"/>
              <a:t>MODERATOR</a:t>
            </a:r>
          </a:p>
        </p:txBody>
      </p:sp>
      <p:pic>
        <p:nvPicPr>
          <p:cNvPr id="7" name="Picture Placeholder 6">
            <a:extLst>
              <a:ext uri="{FF2B5EF4-FFF2-40B4-BE49-F238E27FC236}">
                <a16:creationId xmlns:a16="http://schemas.microsoft.com/office/drawing/2014/main" id="{BD5965FD-730E-8D1A-0407-F831E3408518}"/>
              </a:ext>
            </a:extLst>
          </p:cNvPr>
          <p:cNvPicPr>
            <a:picLocks noGrp="1" noChangeAspect="1"/>
          </p:cNvPicPr>
          <p:nvPr>
            <p:ph type="pic" sz="quarter" idx="15"/>
          </p:nvPr>
        </p:nvPicPr>
        <p:blipFill>
          <a:blip r:embed="rId2" cstate="screen">
            <a:extLst>
              <a:ext uri="{28A0092B-C50C-407E-A947-70E740481C1C}">
                <a14:useLocalDpi xmlns:a14="http://schemas.microsoft.com/office/drawing/2010/main"/>
              </a:ext>
            </a:extLst>
          </a:blip>
          <a:srcRect/>
          <a:stretch>
            <a:fillRect/>
          </a:stretch>
        </p:blipFill>
        <p:spPr>
          <a:prstGeom prst="rect">
            <a:avLst/>
          </a:prstGeom>
          <a:solidFill>
            <a:srgbClr val="FFFFFF"/>
          </a:solidFill>
          <a:ln>
            <a:solidFill>
              <a:srgbClr val="E7E6E6"/>
            </a:solidFill>
          </a:ln>
        </p:spPr>
      </p:pic>
    </p:spTree>
    <p:extLst>
      <p:ext uri="{BB962C8B-B14F-4D97-AF65-F5344CB8AC3E}">
        <p14:creationId xmlns:p14="http://schemas.microsoft.com/office/powerpoint/2010/main" val="962070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CDA9ED-9FDE-04CB-BD7F-364B9AFC8813}"/>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E1866088-250F-676E-5B92-E6A18C26D6E4}"/>
              </a:ext>
            </a:extLst>
          </p:cNvPr>
          <p:cNvSpPr>
            <a:spLocks noGrp="1"/>
          </p:cNvSpPr>
          <p:nvPr>
            <p:ph type="body" sz="quarter" idx="18"/>
          </p:nvPr>
        </p:nvSpPr>
        <p:spPr/>
        <p:txBody>
          <a:bodyPr/>
          <a:lstStyle/>
          <a:p>
            <a:r>
              <a:rPr lang="en-US" dirty="0"/>
              <a:t>Yahya Khaled</a:t>
            </a:r>
          </a:p>
        </p:txBody>
      </p:sp>
      <p:sp>
        <p:nvSpPr>
          <p:cNvPr id="4" name="Text Placeholder 3">
            <a:extLst>
              <a:ext uri="{FF2B5EF4-FFF2-40B4-BE49-F238E27FC236}">
                <a16:creationId xmlns:a16="http://schemas.microsoft.com/office/drawing/2014/main" id="{830229E2-6588-DC32-3183-E388C916BDB5}"/>
              </a:ext>
            </a:extLst>
          </p:cNvPr>
          <p:cNvSpPr>
            <a:spLocks noGrp="1"/>
          </p:cNvSpPr>
          <p:nvPr>
            <p:ph type="body" sz="quarter" idx="22"/>
          </p:nvPr>
        </p:nvSpPr>
        <p:spPr/>
        <p:txBody>
          <a:bodyPr/>
          <a:lstStyle/>
          <a:p>
            <a:r>
              <a:rPr lang="en-US" dirty="0"/>
              <a:t>General Manager</a:t>
            </a:r>
          </a:p>
          <a:p>
            <a:r>
              <a:rPr lang="en-US" dirty="0"/>
              <a:t>ATDI Limited (Middle East)</a:t>
            </a:r>
          </a:p>
          <a:p>
            <a:endParaRPr lang="en-US" dirty="0"/>
          </a:p>
        </p:txBody>
      </p:sp>
      <p:sp>
        <p:nvSpPr>
          <p:cNvPr id="5" name="Text Placeholder 4">
            <a:extLst>
              <a:ext uri="{FF2B5EF4-FFF2-40B4-BE49-F238E27FC236}">
                <a16:creationId xmlns:a16="http://schemas.microsoft.com/office/drawing/2014/main" id="{314C351E-356A-BC31-6941-69EB9ADE6062}"/>
              </a:ext>
            </a:extLst>
          </p:cNvPr>
          <p:cNvSpPr>
            <a:spLocks noGrp="1"/>
          </p:cNvSpPr>
          <p:nvPr>
            <p:ph type="body" sz="quarter" idx="10"/>
          </p:nvPr>
        </p:nvSpPr>
        <p:spPr/>
        <p:txBody>
          <a:bodyPr/>
          <a:lstStyle/>
          <a:p>
            <a:r>
              <a:rPr lang="en-US" dirty="0"/>
              <a:t>PRESENTER</a:t>
            </a:r>
            <a:br>
              <a:rPr lang="en-US" dirty="0"/>
            </a:br>
            <a:endParaRPr lang="en-US" dirty="0"/>
          </a:p>
        </p:txBody>
      </p:sp>
      <p:pic>
        <p:nvPicPr>
          <p:cNvPr id="8" name="Picture Placeholder 7">
            <a:extLst>
              <a:ext uri="{FF2B5EF4-FFF2-40B4-BE49-F238E27FC236}">
                <a16:creationId xmlns:a16="http://schemas.microsoft.com/office/drawing/2014/main" id="{4F5E08C3-C64E-0CE8-92DC-1284A8B743F0}"/>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t="12510" b="12510"/>
          <a:stretch>
            <a:fillRect/>
          </a:stretch>
        </p:blipFill>
        <p:spPr>
          <a:prstGeom prst="rect">
            <a:avLst/>
          </a:prstGeom>
          <a:solidFill>
            <a:srgbClr val="FFFFFF"/>
          </a:solidFill>
          <a:ln>
            <a:solidFill>
              <a:srgbClr val="E7E6E6"/>
            </a:solidFill>
          </a:ln>
        </p:spPr>
      </p:pic>
    </p:spTree>
    <p:extLst>
      <p:ext uri="{BB962C8B-B14F-4D97-AF65-F5344CB8AC3E}">
        <p14:creationId xmlns:p14="http://schemas.microsoft.com/office/powerpoint/2010/main" val="3666169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E9ABAF-C382-72AF-C90D-BEB51980236F}"/>
              </a:ext>
            </a:extLst>
          </p:cNvPr>
          <p:cNvPicPr>
            <a:picLocks noChangeAspect="1"/>
          </p:cNvPicPr>
          <p:nvPr/>
        </p:nvPicPr>
        <p:blipFill>
          <a:blip r:embed="rId3"/>
          <a:stretch>
            <a:fillRect/>
          </a:stretch>
        </p:blipFill>
        <p:spPr>
          <a:xfrm>
            <a:off x="1080922" y="1307638"/>
            <a:ext cx="1271753" cy="1806408"/>
          </a:xfrm>
          <a:prstGeom prst="rect">
            <a:avLst/>
          </a:prstGeom>
        </p:spPr>
      </p:pic>
      <p:sp>
        <p:nvSpPr>
          <p:cNvPr id="2" name="Title 1">
            <a:extLst>
              <a:ext uri="{FF2B5EF4-FFF2-40B4-BE49-F238E27FC236}">
                <a16:creationId xmlns:a16="http://schemas.microsoft.com/office/drawing/2014/main" id="{2AE42B4F-0CBF-97CB-69F2-5832B0D70BD2}"/>
              </a:ext>
            </a:extLst>
          </p:cNvPr>
          <p:cNvSpPr>
            <a:spLocks noGrp="1"/>
          </p:cNvSpPr>
          <p:nvPr>
            <p:ph type="ctrTitle"/>
          </p:nvPr>
        </p:nvSpPr>
        <p:spPr/>
        <p:txBody>
          <a:bodyPr/>
          <a:lstStyle/>
          <a:p>
            <a:r>
              <a:rPr lang="en-AU" dirty="0"/>
              <a:t>Impact of Wind Farms on Radars</a:t>
            </a:r>
          </a:p>
        </p:txBody>
      </p:sp>
      <p:sp>
        <p:nvSpPr>
          <p:cNvPr id="3" name="Subtitle 2">
            <a:extLst>
              <a:ext uri="{FF2B5EF4-FFF2-40B4-BE49-F238E27FC236}">
                <a16:creationId xmlns:a16="http://schemas.microsoft.com/office/drawing/2014/main" id="{5FD9C44E-59DD-DDC1-E524-2636F97A0E40}"/>
              </a:ext>
            </a:extLst>
          </p:cNvPr>
          <p:cNvSpPr>
            <a:spLocks noGrp="1"/>
          </p:cNvSpPr>
          <p:nvPr>
            <p:ph type="subTitle" idx="1"/>
          </p:nvPr>
        </p:nvSpPr>
        <p:spPr/>
        <p:txBody>
          <a:bodyPr/>
          <a:lstStyle/>
          <a:p>
            <a:r>
              <a:rPr lang="en-AU" dirty="0"/>
              <a:t>By Yahya Khaled – GM, ATDI Limited</a:t>
            </a:r>
          </a:p>
          <a:p>
            <a:r>
              <a:rPr lang="en-AU" dirty="0"/>
              <a:t>April 2026</a:t>
            </a:r>
          </a:p>
        </p:txBody>
      </p:sp>
      <p:sp>
        <p:nvSpPr>
          <p:cNvPr id="6" name="TextBox 5">
            <a:extLst>
              <a:ext uri="{FF2B5EF4-FFF2-40B4-BE49-F238E27FC236}">
                <a16:creationId xmlns:a16="http://schemas.microsoft.com/office/drawing/2014/main" id="{038D2BFD-7771-8439-CE78-86E2CB3D56FD}"/>
              </a:ext>
            </a:extLst>
          </p:cNvPr>
          <p:cNvSpPr txBox="1"/>
          <p:nvPr/>
        </p:nvSpPr>
        <p:spPr>
          <a:xfrm>
            <a:off x="508000" y="5461000"/>
            <a:ext cx="8763000" cy="762000"/>
          </a:xfrm>
          <a:prstGeom prst="rect">
            <a:avLst/>
          </a:prstGeom>
          <a:noFill/>
        </p:spPr>
        <p:txBody>
          <a:bodyPr wrap="square">
            <a:noAutofit/>
          </a:bodyPr>
          <a:lstStyle/>
          <a:p>
            <a:r>
              <a:rPr lang="en-AU" dirty="0"/>
              <a:t>A technical webinar on wind turbine interference with primary and secondary surveillance radars</a:t>
            </a:r>
          </a:p>
        </p:txBody>
      </p:sp>
      <p:pic>
        <p:nvPicPr>
          <p:cNvPr id="5" name="Picture 4">
            <a:extLst>
              <a:ext uri="{FF2B5EF4-FFF2-40B4-BE49-F238E27FC236}">
                <a16:creationId xmlns:a16="http://schemas.microsoft.com/office/drawing/2014/main" id="{C476CB99-8F49-FEC6-F4DD-DAC217728560}"/>
              </a:ext>
            </a:extLst>
          </p:cNvPr>
          <p:cNvPicPr>
            <a:picLocks noChangeAspect="1"/>
          </p:cNvPicPr>
          <p:nvPr/>
        </p:nvPicPr>
        <p:blipFill>
          <a:blip r:embed="rId4"/>
          <a:stretch>
            <a:fillRect/>
          </a:stretch>
        </p:blipFill>
        <p:spPr>
          <a:xfrm>
            <a:off x="9886545" y="202791"/>
            <a:ext cx="2032000" cy="502653"/>
          </a:xfrm>
          <a:prstGeom prst="rect">
            <a:avLst/>
          </a:prstGeom>
        </p:spPr>
      </p:pic>
      <p:sp>
        <p:nvSpPr>
          <p:cNvPr id="7" name="TextBox 6">
            <a:extLst>
              <a:ext uri="{FF2B5EF4-FFF2-40B4-BE49-F238E27FC236}">
                <a16:creationId xmlns:a16="http://schemas.microsoft.com/office/drawing/2014/main" id="{A4F9764A-48A8-2876-77DC-1AE59EEA9003}"/>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1029675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 name="Picture 63"/>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689198" y="387674"/>
            <a:ext cx="11502802" cy="6470326"/>
          </a:xfrm>
          <a:prstGeom prst="rect">
            <a:avLst/>
          </a:prstGeom>
        </p:spPr>
      </p:pic>
      <p:sp>
        <p:nvSpPr>
          <p:cNvPr id="3" name="Rectangle 2"/>
          <p:cNvSpPr>
            <a:spLocks noGrp="1" noRot="1" noMove="1" noResize="1" noEditPoints="1" noAdjustHandles="1" noChangeArrowheads="1" noChangeShapeType="1"/>
          </p:cNvSpPr>
          <p:nvPr/>
        </p:nvSpPr>
        <p:spPr>
          <a:xfrm>
            <a:off x="0" y="0"/>
            <a:ext cx="12192000" cy="393225"/>
          </a:xfrm>
          <a:prstGeom prst="rect">
            <a:avLst/>
          </a:prstGeom>
          <a:solidFill>
            <a:schemeClr val="accent1"/>
          </a:solidFill>
          <a:ln w="12700" cap="flat" cmpd="sng" algn="ctr">
            <a:noFill/>
            <a:prstDash val="solid"/>
            <a:miter lim="800000"/>
          </a:ln>
          <a:effectLst/>
        </p:spPr>
        <p:txBody>
          <a:bodyPr rtlCol="0" anchor="ctr"/>
          <a:lstStyle/>
          <a:p>
            <a:pPr algn="ctr" defTabSz="609630">
              <a:defRPr/>
            </a:pPr>
            <a:endParaRPr lang="en-US" sz="1333" kern="0" dirty="0">
              <a:solidFill>
                <a:prstClr val="white"/>
              </a:solidFill>
              <a:latin typeface="Hind" panose="02000000000000000000" pitchFamily="2" charset="0"/>
              <a:ea typeface="Open Sans" panose="020B0606030504020204" pitchFamily="34" charset="0"/>
              <a:cs typeface="Hind" panose="02000000000000000000" pitchFamily="2" charset="0"/>
            </a:endParaRPr>
          </a:p>
        </p:txBody>
      </p:sp>
      <p:sp>
        <p:nvSpPr>
          <p:cNvPr id="4" name="Rectangle 3"/>
          <p:cNvSpPr>
            <a:spLocks noGrp="1" noRot="1" noMove="1" noResize="1" noEditPoints="1" noAdjustHandles="1" noChangeArrowheads="1" noChangeShapeType="1"/>
          </p:cNvSpPr>
          <p:nvPr/>
        </p:nvSpPr>
        <p:spPr>
          <a:xfrm>
            <a:off x="-1" y="393226"/>
            <a:ext cx="11775925" cy="6464774"/>
          </a:xfrm>
          <a:prstGeom prst="rect">
            <a:avLst/>
          </a:prstGeom>
          <a:gradFill>
            <a:gsLst>
              <a:gs pos="32000">
                <a:srgbClr val="0A0A14"/>
              </a:gs>
              <a:gs pos="84000">
                <a:srgbClr val="000C23">
                  <a:alpha val="0"/>
                </a:srgbClr>
              </a:gs>
            </a:gsLst>
            <a:lin ang="0" scaled="0"/>
          </a:gradFill>
          <a:ln w="12700" cap="flat" cmpd="sng" algn="ctr">
            <a:noFill/>
            <a:prstDash val="solid"/>
            <a:miter lim="800000"/>
          </a:ln>
          <a:effectLst/>
        </p:spPr>
        <p:txBody>
          <a:bodyPr rtlCol="0" anchor="ctr"/>
          <a:lstStyle/>
          <a:p>
            <a:pPr algn="ctr" defTabSz="609630">
              <a:defRPr/>
            </a:pPr>
            <a:endParaRPr lang="en-US" sz="1333" kern="0" dirty="0">
              <a:solidFill>
                <a:prstClr val="white"/>
              </a:solidFill>
              <a:latin typeface="Hind" panose="02000000000000000000" pitchFamily="2" charset="0"/>
              <a:ea typeface="Open Sans" panose="020B0606030504020204" pitchFamily="34" charset="0"/>
              <a:cs typeface="Hind" panose="02000000000000000000" pitchFamily="2" charset="0"/>
            </a:endParaRPr>
          </a:p>
        </p:txBody>
      </p:sp>
      <p:sp>
        <p:nvSpPr>
          <p:cNvPr id="42" name="TextBox 41">
            <a:extLst>
              <a:ext uri="{FF2B5EF4-FFF2-40B4-BE49-F238E27FC236}">
                <a16:creationId xmlns:a16="http://schemas.microsoft.com/office/drawing/2014/main" id="{2B1B1671-24FB-0CA2-D405-0954E739CB2B}"/>
              </a:ext>
            </a:extLst>
          </p:cNvPr>
          <p:cNvSpPr txBox="1">
            <a:spLocks noGrp="1" noRot="1" noMove="1" noResize="1" noEditPoints="1" noAdjustHandles="1" noChangeArrowheads="1" noChangeShapeType="1"/>
          </p:cNvSpPr>
          <p:nvPr/>
        </p:nvSpPr>
        <p:spPr>
          <a:xfrm>
            <a:off x="689198" y="2274645"/>
            <a:ext cx="6812116" cy="2308709"/>
          </a:xfrm>
          <a:prstGeom prst="rect">
            <a:avLst/>
          </a:prstGeom>
          <a:noFill/>
        </p:spPr>
        <p:txBody>
          <a:bodyPr wrap="square" rtlCol="0">
            <a:spAutoFit/>
          </a:bodyPr>
          <a:lstStyle/>
          <a:p>
            <a:pPr>
              <a:lnSpc>
                <a:spcPct val="90000"/>
              </a:lnSpc>
            </a:pPr>
            <a:r>
              <a:rPr lang="en-US" sz="5334" b="1" dirty="0">
                <a:solidFill>
                  <a:prstClr val="white"/>
                </a:solidFill>
                <a:ea typeface="Roboto" panose="02000000000000000000" pitchFamily="2" charset="0"/>
                <a:cs typeface="Special Gothic Expanded One" pitchFamily="2" charset="0"/>
              </a:rPr>
              <a:t>A </a:t>
            </a:r>
            <a:r>
              <a:rPr lang="en-US" sz="5334" b="1" dirty="0">
                <a:gradFill>
                  <a:gsLst>
                    <a:gs pos="25000">
                      <a:schemeClr val="accent1">
                        <a:lumMod val="60000"/>
                        <a:lumOff val="40000"/>
                      </a:schemeClr>
                    </a:gs>
                    <a:gs pos="84000">
                      <a:schemeClr val="accent1"/>
                    </a:gs>
                  </a:gsLst>
                  <a:lin ang="5400000" scaled="0"/>
                </a:gradFill>
                <a:ea typeface="Roboto" panose="02000000000000000000" pitchFamily="2" charset="0"/>
                <a:cs typeface="Special Gothic Expanded One" pitchFamily="2" charset="0"/>
              </a:rPr>
              <a:t>Global Leader</a:t>
            </a:r>
            <a:r>
              <a:rPr lang="en-US" sz="5334" b="1" dirty="0">
                <a:gradFill>
                  <a:gsLst>
                    <a:gs pos="25000">
                      <a:schemeClr val="accent1"/>
                    </a:gs>
                    <a:gs pos="84000">
                      <a:schemeClr val="accent1">
                        <a:lumMod val="75000"/>
                      </a:schemeClr>
                    </a:gs>
                  </a:gsLst>
                  <a:lin ang="5400000" scaled="0"/>
                </a:gradFill>
                <a:ea typeface="Roboto" panose="02000000000000000000" pitchFamily="2" charset="0"/>
                <a:cs typeface="Special Gothic Expanded One" pitchFamily="2" charset="0"/>
              </a:rPr>
              <a:t> </a:t>
            </a:r>
            <a:br>
              <a:rPr lang="en-US" sz="5334" b="1" dirty="0">
                <a:solidFill>
                  <a:schemeClr val="accent1"/>
                </a:solidFill>
                <a:ea typeface="Roboto" panose="02000000000000000000" pitchFamily="2" charset="0"/>
                <a:cs typeface="Special Gothic Expanded One" pitchFamily="2" charset="0"/>
              </a:rPr>
            </a:br>
            <a:r>
              <a:rPr lang="en-US" sz="5334" b="1" dirty="0">
                <a:solidFill>
                  <a:prstClr val="white"/>
                </a:solidFill>
                <a:ea typeface="Roboto" panose="02000000000000000000" pitchFamily="2" charset="0"/>
                <a:cs typeface="Special Gothic Expanded One" pitchFamily="2" charset="0"/>
              </a:rPr>
              <a:t>in Spectrum Management </a:t>
            </a:r>
          </a:p>
        </p:txBody>
      </p:sp>
      <p:sp>
        <p:nvSpPr>
          <p:cNvPr id="43" name="Rounded Rectangle 42"/>
          <p:cNvSpPr>
            <a:spLocks noGrp="1" noRot="1" noMove="1" noResize="1" noEditPoints="1" noAdjustHandles="1" noChangeArrowheads="1" noChangeShapeType="1"/>
          </p:cNvSpPr>
          <p:nvPr/>
        </p:nvSpPr>
        <p:spPr>
          <a:xfrm>
            <a:off x="762000" y="1847381"/>
            <a:ext cx="1844040" cy="313267"/>
          </a:xfrm>
          <a:prstGeom prst="roundRect">
            <a:avLst>
              <a:gd name="adj" fmla="val 50000"/>
            </a:avLst>
          </a:prstGeom>
          <a:solidFill>
            <a:srgbClr val="000C23"/>
          </a:solidFill>
          <a:ln w="12700" cap="flat" cmpd="sng" algn="ctr">
            <a:solidFill>
              <a:srgbClr val="CCD5E2">
                <a:alpha val="30000"/>
              </a:srgbClr>
            </a:solidFill>
            <a:prstDash val="solid"/>
            <a:miter lim="800000"/>
          </a:ln>
          <a:effectLst/>
        </p:spPr>
        <p:txBody>
          <a:bodyPr rtlCol="0" anchor="ctr"/>
          <a:lstStyle/>
          <a:p>
            <a:pPr algn="ctr" defTabSz="609630">
              <a:defRPr/>
            </a:pPr>
            <a:r>
              <a:rPr lang="en-US" sz="1333" kern="0" dirty="0">
                <a:solidFill>
                  <a:schemeClr val="bg1">
                    <a:lumMod val="95000"/>
                  </a:schemeClr>
                </a:solidFill>
                <a:latin typeface="Familjen Grotesk"/>
                <a:ea typeface="Inter" panose="02000503000000020004" pitchFamily="2" charset="0"/>
                <a:cs typeface="Noto Sans" panose="020B0502040504020204" pitchFamily="34" charset="0"/>
              </a:rPr>
              <a:t>     Welcome to ATDI</a:t>
            </a:r>
          </a:p>
        </p:txBody>
      </p:sp>
      <p:sp>
        <p:nvSpPr>
          <p:cNvPr id="44" name="Oval 43"/>
          <p:cNvSpPr>
            <a:spLocks noGrp="1" noRot="1" noMove="1" noResize="1" noEditPoints="1" noAdjustHandles="1" noChangeArrowheads="1" noChangeShapeType="1"/>
          </p:cNvSpPr>
          <p:nvPr/>
        </p:nvSpPr>
        <p:spPr>
          <a:xfrm>
            <a:off x="849841" y="1909822"/>
            <a:ext cx="188384" cy="188384"/>
          </a:xfrm>
          <a:prstGeom prst="ellipse">
            <a:avLst/>
          </a:prstGeom>
          <a:solidFill>
            <a:schemeClr val="accent1"/>
          </a:solidFill>
          <a:ln w="12700" cap="flat" cmpd="sng" algn="ctr">
            <a:noFill/>
            <a:prstDash val="solid"/>
            <a:miter lim="800000"/>
          </a:ln>
          <a:effectLst/>
        </p:spPr>
        <p:txBody>
          <a:bodyPr rtlCol="0" anchor="ctr"/>
          <a:lstStyle/>
          <a:p>
            <a:pPr algn="ctr" defTabSz="609630">
              <a:defRPr/>
            </a:pPr>
            <a:endParaRPr lang="en-US" sz="1333" kern="0" dirty="0">
              <a:solidFill>
                <a:prstClr val="white"/>
              </a:solidFill>
              <a:ea typeface="Inter" panose="02000503000000020004" pitchFamily="2" charset="0"/>
              <a:cs typeface="Noto Sans" panose="020B0502040504020204" pitchFamily="34" charset="0"/>
            </a:endParaRPr>
          </a:p>
        </p:txBody>
      </p:sp>
      <p:pic>
        <p:nvPicPr>
          <p:cNvPr id="45" name="Picture 44"/>
          <p:cNvPicPr>
            <a:picLocks noGrp="1" noRot="1" noChangeAspect="1" noMove="1" noResize="1" noEditPoints="1" noAdjustHandles="1" noChangeArrowheads="1" noChangeShapeType="1" noCrop="1"/>
          </p:cNvPicPr>
          <p:nvPr/>
        </p:nvPicPr>
        <p:blipFill>
          <a:blip r:embed="rId4" cstate="hqprint">
            <a:extLst>
              <a:ext uri="{28A0092B-C50C-407E-A947-70E740481C1C}">
                <a14:useLocalDpi xmlns:a14="http://schemas.microsoft.com/office/drawing/2010/main" val="0"/>
              </a:ext>
            </a:extLst>
          </a:blip>
          <a:stretch>
            <a:fillRect/>
          </a:stretch>
        </p:blipFill>
        <p:spPr>
          <a:xfrm rot="16200000">
            <a:off x="855345" y="1912574"/>
            <a:ext cx="182880" cy="182880"/>
          </a:xfrm>
          <a:prstGeom prst="rect">
            <a:avLst/>
          </a:prstGeom>
        </p:spPr>
      </p:pic>
      <p:pic>
        <p:nvPicPr>
          <p:cNvPr id="46" name="Picture 45"/>
          <p:cNvPicPr>
            <a:picLocks noGrp="1" noRot="1" noChangeAspect="1" noMove="1" noResize="1" noEditPoints="1" noAdjustHandles="1" noChangeArrowheads="1" noChangeShapeType="1" noCrop="1"/>
          </p:cNvPicPr>
          <p:nvPr/>
        </p:nvPicPr>
        <p:blipFill>
          <a:blip r:embed="rId5"/>
          <a:stretch>
            <a:fillRect/>
          </a:stretch>
        </p:blipFill>
        <p:spPr>
          <a:xfrm>
            <a:off x="762000" y="786451"/>
            <a:ext cx="2032000" cy="502653"/>
          </a:xfrm>
          <a:prstGeom prst="rect">
            <a:avLst/>
          </a:prstGeom>
        </p:spPr>
      </p:pic>
      <p:sp>
        <p:nvSpPr>
          <p:cNvPr id="47" name="Oval 46"/>
          <p:cNvSpPr>
            <a:spLocks noGrp="1" noRot="1" noMove="1" noResize="1" noEditPoints="1" noAdjustHandles="1" noChangeArrowheads="1" noChangeShapeType="1"/>
          </p:cNvSpPr>
          <p:nvPr/>
        </p:nvSpPr>
        <p:spPr>
          <a:xfrm>
            <a:off x="10984609" y="5298777"/>
            <a:ext cx="342231" cy="342231"/>
          </a:xfrm>
          <a:prstGeom prst="ellipse">
            <a:avLst/>
          </a:prstGeom>
          <a:solidFill>
            <a:sysClr val="window" lastClr="FFFFFF">
              <a:alpha val="30000"/>
            </a:sysClr>
          </a:solidFill>
          <a:ln w="12700" cap="flat" cmpd="sng" algn="ctr">
            <a:noFill/>
            <a:prstDash val="solid"/>
            <a:miter lim="800000"/>
          </a:ln>
          <a:effectLst/>
        </p:spPr>
        <p:txBody>
          <a:bodyPr rtlCol="0" anchor="ctr"/>
          <a:lstStyle/>
          <a:p>
            <a:pPr algn="ctr" defTabSz="609630">
              <a:defRPr/>
            </a:pPr>
            <a:endParaRPr lang="en-US" sz="1333" kern="0" dirty="0">
              <a:solidFill>
                <a:prstClr val="white"/>
              </a:solidFill>
              <a:latin typeface="Hind" panose="02000000000000000000" pitchFamily="2" charset="0"/>
              <a:ea typeface="Open Sans" panose="020B0606030504020204" pitchFamily="34" charset="0"/>
              <a:cs typeface="Hind" panose="02000000000000000000" pitchFamily="2" charset="0"/>
            </a:endParaRPr>
          </a:p>
        </p:txBody>
      </p:sp>
      <p:pic>
        <p:nvPicPr>
          <p:cNvPr id="48" name="Picture 47"/>
          <p:cNvPicPr>
            <a:picLocks noGrp="1" noRot="1" noChangeAspect="1" noMove="1" noResize="1" noEditPoints="1" noAdjustHandles="1" noChangeArrowheads="1" noChangeShapeType="1" noCrop="1"/>
          </p:cNvPicPr>
          <p:nvPr/>
        </p:nvPicPr>
        <p:blipFill>
          <a:blip r:embed="rId6" cstate="hqprint">
            <a:extLst>
              <a:ext uri="{28A0092B-C50C-407E-A947-70E740481C1C}">
                <a14:useLocalDpi xmlns:a14="http://schemas.microsoft.com/office/drawing/2010/main" val="0"/>
              </a:ext>
            </a:extLst>
          </a:blip>
          <a:stretch>
            <a:fillRect/>
          </a:stretch>
        </p:blipFill>
        <p:spPr>
          <a:xfrm>
            <a:off x="11003324" y="5317491"/>
            <a:ext cx="304800" cy="304800"/>
          </a:xfrm>
          <a:prstGeom prst="rect">
            <a:avLst/>
          </a:prstGeom>
        </p:spPr>
      </p:pic>
      <p:cxnSp>
        <p:nvCxnSpPr>
          <p:cNvPr id="49" name="Straight Connector 48"/>
          <p:cNvCxnSpPr>
            <a:cxnSpLocks noGrp="1" noRot="1" noMove="1" noResize="1" noEditPoints="1" noAdjustHandles="1" noChangeArrowheads="1" noChangeShapeType="1"/>
          </p:cNvCxnSpPr>
          <p:nvPr/>
        </p:nvCxnSpPr>
        <p:spPr>
          <a:xfrm>
            <a:off x="736600" y="5979929"/>
            <a:ext cx="10557043" cy="0"/>
          </a:xfrm>
          <a:prstGeom prst="line">
            <a:avLst/>
          </a:prstGeom>
          <a:noFill/>
          <a:ln w="6350" cap="flat" cmpd="sng" algn="ctr">
            <a:solidFill>
              <a:schemeClr val="accent3">
                <a:lumMod val="90000"/>
              </a:schemeClr>
            </a:solidFill>
            <a:prstDash val="solid"/>
            <a:miter lim="800000"/>
          </a:ln>
          <a:effectLst/>
        </p:spPr>
      </p:cxnSp>
      <p:sp>
        <p:nvSpPr>
          <p:cNvPr id="50" name="TextBox 49">
            <a:extLst>
              <a:ext uri="{FF2B5EF4-FFF2-40B4-BE49-F238E27FC236}">
                <a16:creationId xmlns:a16="http://schemas.microsoft.com/office/drawing/2014/main" id="{FB3E5A25-4AF3-4118-AB45-067CCEC910B6}"/>
              </a:ext>
            </a:extLst>
          </p:cNvPr>
          <p:cNvSpPr txBox="1">
            <a:spLocks noGrp="1" noRot="1" noMove="1" noResize="1" noEditPoints="1" noAdjustHandles="1" noChangeArrowheads="1" noChangeShapeType="1"/>
          </p:cNvSpPr>
          <p:nvPr/>
        </p:nvSpPr>
        <p:spPr>
          <a:xfrm>
            <a:off x="660400" y="6410511"/>
            <a:ext cx="3279333" cy="256545"/>
          </a:xfrm>
          <a:prstGeom prst="rect">
            <a:avLst/>
          </a:prstGeom>
          <a:noFill/>
        </p:spPr>
        <p:txBody>
          <a:bodyPr wrap="square" rtlCol="0">
            <a:spAutoFit/>
          </a:bodyPr>
          <a:lstStyle/>
          <a:p>
            <a:r>
              <a:rPr lang="fr-FR" sz="1067" dirty="0">
                <a:solidFill>
                  <a:schemeClr val="bg1">
                    <a:lumMod val="95000"/>
                  </a:schemeClr>
                </a:solidFill>
                <a:ea typeface="Roboto Condensed" panose="02000000000000000000" pitchFamily="2" charset="0"/>
                <a:cs typeface="Arial" panose="020B0604020202020204" pitchFamily="34" charset="0"/>
              </a:rPr>
              <a:t>11 boulevard Malesherbes, 75008 Paris, FRANCE</a:t>
            </a:r>
          </a:p>
        </p:txBody>
      </p:sp>
      <p:sp>
        <p:nvSpPr>
          <p:cNvPr id="51" name="TextBox 50">
            <a:extLst>
              <a:ext uri="{FF2B5EF4-FFF2-40B4-BE49-F238E27FC236}">
                <a16:creationId xmlns:a16="http://schemas.microsoft.com/office/drawing/2014/main" id="{FB3E5A25-4AF3-4118-AB45-067CCEC910B6}"/>
              </a:ext>
            </a:extLst>
          </p:cNvPr>
          <p:cNvSpPr txBox="1">
            <a:spLocks noGrp="1" noRot="1" noMove="1" noResize="1" noEditPoints="1" noAdjustHandles="1" noChangeArrowheads="1" noChangeShapeType="1"/>
          </p:cNvSpPr>
          <p:nvPr/>
        </p:nvSpPr>
        <p:spPr>
          <a:xfrm>
            <a:off x="660401" y="6109103"/>
            <a:ext cx="3279332" cy="297454"/>
          </a:xfrm>
          <a:prstGeom prst="rect">
            <a:avLst/>
          </a:prstGeom>
          <a:noFill/>
        </p:spPr>
        <p:txBody>
          <a:bodyPr wrap="square" rtlCol="0">
            <a:spAutoFit/>
          </a:bodyPr>
          <a:lstStyle/>
          <a:p>
            <a:r>
              <a:rPr lang="en-US" sz="1333" b="1" dirty="0">
                <a:solidFill>
                  <a:schemeClr val="bg1">
                    <a:lumMod val="95000"/>
                  </a:schemeClr>
                </a:solidFill>
                <a:latin typeface="+mj-lt"/>
                <a:ea typeface="Roboto Condensed" panose="02000000000000000000" pitchFamily="2" charset="0"/>
                <a:cs typeface="Arial" panose="020B0604020202020204" pitchFamily="34" charset="0"/>
              </a:rPr>
              <a:t>ATDI Group</a:t>
            </a:r>
          </a:p>
        </p:txBody>
      </p:sp>
      <p:sp>
        <p:nvSpPr>
          <p:cNvPr id="52" name="Rounded Rectangle 51"/>
          <p:cNvSpPr>
            <a:spLocks noGrp="1" noRot="1" noMove="1" noResize="1" noEditPoints="1" noAdjustHandles="1" noChangeArrowheads="1" noChangeShapeType="1"/>
          </p:cNvSpPr>
          <p:nvPr/>
        </p:nvSpPr>
        <p:spPr>
          <a:xfrm>
            <a:off x="781073" y="4933580"/>
            <a:ext cx="1885950" cy="366275"/>
          </a:xfrm>
          <a:prstGeom prst="roundRect">
            <a:avLst>
              <a:gd name="adj" fmla="val 1116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33" dirty="0">
              <a:solidFill>
                <a:schemeClr val="accent1"/>
              </a:solidFill>
              <a:latin typeface="Corporate S Pro" pitchFamily="2" charset="0"/>
              <a:ea typeface="Open Sans" panose="020B0606030504020204" pitchFamily="34" charset="0"/>
              <a:cs typeface="Plus Jakarta Sans" pitchFamily="2" charset="0"/>
            </a:endParaRPr>
          </a:p>
        </p:txBody>
      </p:sp>
      <p:sp>
        <p:nvSpPr>
          <p:cNvPr id="53" name="TextBox 52">
            <a:extLst>
              <a:ext uri="{FF2B5EF4-FFF2-40B4-BE49-F238E27FC236}">
                <a16:creationId xmlns:a16="http://schemas.microsoft.com/office/drawing/2014/main" id="{174BED88-3F8A-AA55-579E-40CC98D0885B}"/>
              </a:ext>
            </a:extLst>
          </p:cNvPr>
          <p:cNvSpPr txBox="1">
            <a:spLocks noGrp="1" noRot="1" noMove="1" noResize="1" noEditPoints="1" noAdjustHandles="1" noChangeArrowheads="1" noChangeShapeType="1"/>
          </p:cNvSpPr>
          <p:nvPr/>
        </p:nvSpPr>
        <p:spPr>
          <a:xfrm>
            <a:off x="869143" y="4993607"/>
            <a:ext cx="1656871" cy="276999"/>
          </a:xfrm>
          <a:prstGeom prst="rect">
            <a:avLst/>
          </a:prstGeom>
          <a:noFill/>
        </p:spPr>
        <p:txBody>
          <a:bodyPr wrap="square" rtlCol="0">
            <a:spAutoFit/>
          </a:bodyPr>
          <a:lstStyle/>
          <a:p>
            <a:pPr algn="ctr"/>
            <a:r>
              <a:rPr lang="en-US" sz="1200" dirty="0">
                <a:solidFill>
                  <a:schemeClr val="bg1"/>
                </a:solidFill>
                <a:ea typeface="Roboto Condensed" panose="02000000000000000000" pitchFamily="2" charset="0"/>
                <a:cs typeface="Arial" panose="020B0604020202020204" pitchFamily="34" charset="0"/>
              </a:rPr>
              <a:t>www.atdi.com</a:t>
            </a:r>
          </a:p>
        </p:txBody>
      </p:sp>
      <p:grpSp>
        <p:nvGrpSpPr>
          <p:cNvPr id="54" name="Group 53"/>
          <p:cNvGrpSpPr>
            <a:grpSpLocks noGrp="1" noUngrp="1" noRot="1" noMove="1" noResize="1"/>
          </p:cNvGrpSpPr>
          <p:nvPr/>
        </p:nvGrpSpPr>
        <p:grpSpPr>
          <a:xfrm>
            <a:off x="746760" y="117712"/>
            <a:ext cx="248921" cy="163641"/>
            <a:chOff x="1134654" y="342900"/>
            <a:chExt cx="717959" cy="377328"/>
          </a:xfrm>
          <a:solidFill>
            <a:schemeClr val="accent3"/>
          </a:solidFill>
        </p:grpSpPr>
        <p:sp>
          <p:nvSpPr>
            <p:cNvPr id="55" name="Rounded Rectangle 35"/>
            <p:cNvSpPr>
              <a:spLocks noGrp="1" noRot="1" noMove="1" noResize="1" noEditPoints="1" noAdjustHandles="1" noChangeArrowheads="1" noChangeShapeType="1"/>
            </p:cNvSpPr>
            <p:nvPr/>
          </p:nvSpPr>
          <p:spPr>
            <a:xfrm>
              <a:off x="1134654" y="342900"/>
              <a:ext cx="717959" cy="75463"/>
            </a:xfrm>
            <a:prstGeom prst="rect">
              <a:avLst/>
            </a:prstGeom>
            <a:grpFill/>
            <a:ln w="12700" cap="flat" cmpd="sng" algn="ctr">
              <a:noFill/>
              <a:prstDash val="solid"/>
              <a:miter lim="800000"/>
            </a:ln>
            <a:effectLst/>
          </p:spPr>
          <p:txBody>
            <a:bodyPr rtlCol="0" anchor="ctr"/>
            <a:lstStyle/>
            <a:p>
              <a:pPr algn="ctr" defTabSz="609630">
                <a:defRPr/>
              </a:pPr>
              <a:endParaRPr lang="en-US" sz="1333" kern="0" dirty="0">
                <a:solidFill>
                  <a:prstClr val="white"/>
                </a:solidFill>
                <a:latin typeface="Hind" panose="02000000000000000000" pitchFamily="2" charset="0"/>
                <a:ea typeface="Open Sans" panose="020B0606030504020204" pitchFamily="34" charset="0"/>
                <a:cs typeface="Hind" panose="02000000000000000000" pitchFamily="2" charset="0"/>
              </a:endParaRPr>
            </a:p>
          </p:txBody>
        </p:sp>
        <p:sp>
          <p:nvSpPr>
            <p:cNvPr id="56" name="Rounded Rectangle 36"/>
            <p:cNvSpPr>
              <a:spLocks noGrp="1" noRot="1" noMove="1" noResize="1" noEditPoints="1" noAdjustHandles="1" noChangeArrowheads="1" noChangeShapeType="1"/>
            </p:cNvSpPr>
            <p:nvPr/>
          </p:nvSpPr>
          <p:spPr>
            <a:xfrm>
              <a:off x="1134654" y="495237"/>
              <a:ext cx="717959" cy="75463"/>
            </a:xfrm>
            <a:prstGeom prst="rect">
              <a:avLst/>
            </a:prstGeom>
            <a:grpFill/>
            <a:ln w="12700" cap="flat" cmpd="sng" algn="ctr">
              <a:noFill/>
              <a:prstDash val="solid"/>
              <a:miter lim="800000"/>
            </a:ln>
            <a:effectLst/>
          </p:spPr>
          <p:txBody>
            <a:bodyPr rtlCol="0" anchor="ctr"/>
            <a:lstStyle/>
            <a:p>
              <a:pPr algn="ctr" defTabSz="609630">
                <a:defRPr/>
              </a:pPr>
              <a:endParaRPr lang="en-US" sz="1333" kern="0" dirty="0">
                <a:solidFill>
                  <a:prstClr val="white"/>
                </a:solidFill>
                <a:latin typeface="Hind" panose="02000000000000000000" pitchFamily="2" charset="0"/>
                <a:ea typeface="Open Sans" panose="020B0606030504020204" pitchFamily="34" charset="0"/>
                <a:cs typeface="Hind" panose="02000000000000000000" pitchFamily="2" charset="0"/>
              </a:endParaRPr>
            </a:p>
          </p:txBody>
        </p:sp>
        <p:sp>
          <p:nvSpPr>
            <p:cNvPr id="57" name="Rounded Rectangle 37"/>
            <p:cNvSpPr>
              <a:spLocks noGrp="1" noRot="1" noMove="1" noResize="1" noEditPoints="1" noAdjustHandles="1" noChangeArrowheads="1" noChangeShapeType="1"/>
            </p:cNvSpPr>
            <p:nvPr/>
          </p:nvSpPr>
          <p:spPr>
            <a:xfrm>
              <a:off x="1134654" y="644765"/>
              <a:ext cx="717959" cy="75463"/>
            </a:xfrm>
            <a:prstGeom prst="rect">
              <a:avLst/>
            </a:prstGeom>
            <a:grpFill/>
            <a:ln w="12700" cap="flat" cmpd="sng" algn="ctr">
              <a:noFill/>
              <a:prstDash val="solid"/>
              <a:miter lim="800000"/>
            </a:ln>
            <a:effectLst/>
          </p:spPr>
          <p:txBody>
            <a:bodyPr rtlCol="0" anchor="ctr"/>
            <a:lstStyle/>
            <a:p>
              <a:pPr algn="ctr" defTabSz="609630">
                <a:defRPr/>
              </a:pPr>
              <a:endParaRPr lang="en-US" sz="1333" kern="0" dirty="0">
                <a:solidFill>
                  <a:prstClr val="white"/>
                </a:solidFill>
                <a:latin typeface="Hind" panose="02000000000000000000" pitchFamily="2" charset="0"/>
                <a:ea typeface="Open Sans" panose="020B0606030504020204" pitchFamily="34" charset="0"/>
                <a:cs typeface="Hind" panose="02000000000000000000" pitchFamily="2" charset="0"/>
              </a:endParaRPr>
            </a:p>
          </p:txBody>
        </p:sp>
      </p:grpSp>
      <p:sp>
        <p:nvSpPr>
          <p:cNvPr id="58" name="Oval 57"/>
          <p:cNvSpPr>
            <a:spLocks noGrp="1" noRot="1" noMove="1" noResize="1" noEditPoints="1" noAdjustHandles="1" noChangeArrowheads="1" noChangeShapeType="1"/>
          </p:cNvSpPr>
          <p:nvPr/>
        </p:nvSpPr>
        <p:spPr>
          <a:xfrm>
            <a:off x="4383555" y="6372089"/>
            <a:ext cx="304800" cy="3048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33" dirty="0">
              <a:solidFill>
                <a:schemeClr val="bg1"/>
              </a:solidFill>
              <a:latin typeface="Inter" panose="02000503000000020004" pitchFamily="2" charset="0"/>
              <a:ea typeface="Inter" panose="02000503000000020004" pitchFamily="2" charset="0"/>
              <a:cs typeface="Noto Sans" panose="020B0502040504020204" pitchFamily="34" charset="0"/>
            </a:endParaRPr>
          </a:p>
        </p:txBody>
      </p:sp>
      <p:sp>
        <p:nvSpPr>
          <p:cNvPr id="59" name="TextBox 58">
            <a:extLst>
              <a:ext uri="{FF2B5EF4-FFF2-40B4-BE49-F238E27FC236}">
                <a16:creationId xmlns:a16="http://schemas.microsoft.com/office/drawing/2014/main" id="{FB3E5A25-4AF3-4118-AB45-067CCEC910B6}"/>
              </a:ext>
            </a:extLst>
          </p:cNvPr>
          <p:cNvSpPr txBox="1">
            <a:spLocks noGrp="1" noRot="1" noMove="1" noResize="1" noEditPoints="1" noAdjustHandles="1" noChangeArrowheads="1" noChangeShapeType="1"/>
          </p:cNvSpPr>
          <p:nvPr/>
        </p:nvSpPr>
        <p:spPr>
          <a:xfrm>
            <a:off x="4715933" y="6410511"/>
            <a:ext cx="1341967" cy="256545"/>
          </a:xfrm>
          <a:prstGeom prst="rect">
            <a:avLst/>
          </a:prstGeom>
          <a:noFill/>
        </p:spPr>
        <p:txBody>
          <a:bodyPr wrap="square" rtlCol="0">
            <a:spAutoFit/>
          </a:bodyPr>
          <a:lstStyle/>
          <a:p>
            <a:r>
              <a:rPr lang="fr-FR" sz="1067" dirty="0">
                <a:solidFill>
                  <a:schemeClr val="bg1">
                    <a:lumMod val="95000"/>
                  </a:schemeClr>
                </a:solidFill>
                <a:ea typeface="Roboto Condensed" panose="02000000000000000000" pitchFamily="2" charset="0"/>
                <a:cs typeface="Arial" panose="020B0604020202020204" pitchFamily="34" charset="0"/>
              </a:rPr>
              <a:t>contact@atdi.com</a:t>
            </a:r>
          </a:p>
        </p:txBody>
      </p:sp>
      <p:sp>
        <p:nvSpPr>
          <p:cNvPr id="60" name="Oval 59"/>
          <p:cNvSpPr>
            <a:spLocks noGrp="1" noRot="1" noMove="1" noResize="1" noEditPoints="1" noAdjustHandles="1" noChangeArrowheads="1" noChangeShapeType="1"/>
          </p:cNvSpPr>
          <p:nvPr/>
        </p:nvSpPr>
        <p:spPr>
          <a:xfrm>
            <a:off x="6284322" y="6372089"/>
            <a:ext cx="304800" cy="3048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33" dirty="0">
              <a:solidFill>
                <a:schemeClr val="bg1"/>
              </a:solidFill>
              <a:latin typeface="Inter" panose="02000503000000020004" pitchFamily="2" charset="0"/>
              <a:ea typeface="Inter" panose="02000503000000020004" pitchFamily="2" charset="0"/>
              <a:cs typeface="Noto Sans" panose="020B0502040504020204" pitchFamily="34" charset="0"/>
            </a:endParaRPr>
          </a:p>
        </p:txBody>
      </p:sp>
      <p:sp>
        <p:nvSpPr>
          <p:cNvPr id="61" name="TextBox 60">
            <a:extLst>
              <a:ext uri="{FF2B5EF4-FFF2-40B4-BE49-F238E27FC236}">
                <a16:creationId xmlns:a16="http://schemas.microsoft.com/office/drawing/2014/main" id="{FB3E5A25-4AF3-4118-AB45-067CCEC910B6}"/>
              </a:ext>
            </a:extLst>
          </p:cNvPr>
          <p:cNvSpPr txBox="1">
            <a:spLocks noGrp="1" noRot="1" noMove="1" noResize="1" noEditPoints="1" noAdjustHandles="1" noChangeArrowheads="1" noChangeShapeType="1"/>
          </p:cNvSpPr>
          <p:nvPr/>
        </p:nvSpPr>
        <p:spPr>
          <a:xfrm>
            <a:off x="6616700" y="6410511"/>
            <a:ext cx="1341967" cy="256545"/>
          </a:xfrm>
          <a:prstGeom prst="rect">
            <a:avLst/>
          </a:prstGeom>
          <a:noFill/>
        </p:spPr>
        <p:txBody>
          <a:bodyPr wrap="square" rtlCol="0">
            <a:spAutoFit/>
          </a:bodyPr>
          <a:lstStyle/>
          <a:p>
            <a:r>
              <a:rPr lang="fr-FR" sz="1067" dirty="0">
                <a:solidFill>
                  <a:schemeClr val="bg1">
                    <a:lumMod val="95000"/>
                  </a:schemeClr>
                </a:solidFill>
                <a:ea typeface="Roboto Condensed" panose="02000000000000000000" pitchFamily="2" charset="0"/>
                <a:cs typeface="Arial" panose="020B0604020202020204" pitchFamily="34" charset="0"/>
              </a:rPr>
              <a:t>+33 1 53 30 81 41</a:t>
            </a:r>
          </a:p>
        </p:txBody>
      </p:sp>
      <p:pic>
        <p:nvPicPr>
          <p:cNvPr id="62" name="Picture 61"/>
          <p:cNvPicPr>
            <a:picLocks noGrp="1" noRot="1" noChangeAspect="1" noMove="1" noResize="1" noEditPoints="1" noAdjustHandles="1" noChangeArrowheads="1" noChangeShapeType="1" noCrop="1"/>
          </p:cNvPicPr>
          <p:nvPr/>
        </p:nvPicPr>
        <p:blipFill>
          <a:blip r:embed="rId7" cstate="hqprint">
            <a:extLst>
              <a:ext uri="{28A0092B-C50C-407E-A947-70E740481C1C}">
                <a14:useLocalDpi xmlns:a14="http://schemas.microsoft.com/office/drawing/2010/main" val="0"/>
              </a:ext>
            </a:extLst>
          </a:blip>
          <a:stretch>
            <a:fillRect/>
          </a:stretch>
        </p:blipFill>
        <p:spPr>
          <a:xfrm>
            <a:off x="4444515" y="6431675"/>
            <a:ext cx="182880" cy="182880"/>
          </a:xfrm>
          <a:prstGeom prst="rect">
            <a:avLst/>
          </a:prstGeom>
        </p:spPr>
      </p:pic>
      <p:pic>
        <p:nvPicPr>
          <p:cNvPr id="63" name="Picture 62"/>
          <p:cNvPicPr>
            <a:picLocks noGrp="1" noRot="1" noChangeAspect="1" noMove="1" noResize="1" noEditPoints="1" noAdjustHandles="1" noChangeArrowheads="1" noChangeShapeType="1" noCrop="1"/>
          </p:cNvPicPr>
          <p:nvPr/>
        </p:nvPicPr>
        <p:blipFill>
          <a:blip r:embed="rId8" cstate="hqprint">
            <a:extLst>
              <a:ext uri="{28A0092B-C50C-407E-A947-70E740481C1C}">
                <a14:useLocalDpi xmlns:a14="http://schemas.microsoft.com/office/drawing/2010/main" val="0"/>
              </a:ext>
            </a:extLst>
          </a:blip>
          <a:stretch>
            <a:fillRect/>
          </a:stretch>
        </p:blipFill>
        <p:spPr>
          <a:xfrm>
            <a:off x="6345282" y="6431675"/>
            <a:ext cx="182880" cy="182880"/>
          </a:xfrm>
          <a:prstGeom prst="rect">
            <a:avLst/>
          </a:prstGeom>
        </p:spPr>
      </p:pic>
    </p:spTree>
    <p:extLst>
      <p:ext uri="{BB962C8B-B14F-4D97-AF65-F5344CB8AC3E}">
        <p14:creationId xmlns:p14="http://schemas.microsoft.com/office/powerpoint/2010/main" val="1025928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grpSp>
      <p:sp>
        <p:nvSpPr>
          <p:cNvPr id="2" name="Title 1">
            <a:extLst>
              <a:ext uri="{FF2B5EF4-FFF2-40B4-BE49-F238E27FC236}">
                <a16:creationId xmlns:a16="http://schemas.microsoft.com/office/drawing/2014/main" id="{AB95B50E-AE62-9163-8914-B1A039FD1156}"/>
              </a:ext>
            </a:extLst>
          </p:cNvPr>
          <p:cNvSpPr>
            <a:spLocks noGrp="1"/>
          </p:cNvSpPr>
          <p:nvPr>
            <p:ph type="title"/>
          </p:nvPr>
        </p:nvSpPr>
        <p:spPr>
          <a:xfrm>
            <a:off x="677334" y="609600"/>
            <a:ext cx="8596668" cy="1320800"/>
          </a:xfrm>
        </p:spPr>
        <p:txBody>
          <a:bodyPr>
            <a:normAutofit/>
          </a:bodyPr>
          <a:lstStyle/>
          <a:p>
            <a:r>
              <a:rPr lang="en-AU"/>
              <a:t>Agenda</a:t>
            </a:r>
          </a:p>
        </p:txBody>
      </p:sp>
      <p:sp>
        <p:nvSpPr>
          <p:cNvPr id="3" name="Content Placeholder 2">
            <a:extLst>
              <a:ext uri="{FF2B5EF4-FFF2-40B4-BE49-F238E27FC236}">
                <a16:creationId xmlns:a16="http://schemas.microsoft.com/office/drawing/2014/main" id="{58017606-0D62-3863-D1AC-1BF80CF3A6CA}"/>
              </a:ext>
            </a:extLst>
          </p:cNvPr>
          <p:cNvSpPr>
            <a:spLocks noGrp="1"/>
          </p:cNvSpPr>
          <p:nvPr>
            <p:ph idx="1"/>
          </p:nvPr>
        </p:nvSpPr>
        <p:spPr>
          <a:xfrm>
            <a:off x="677334" y="2160589"/>
            <a:ext cx="8596668" cy="3880773"/>
          </a:xfrm>
        </p:spPr>
        <p:txBody>
          <a:bodyPr>
            <a:normAutofit/>
          </a:bodyPr>
          <a:lstStyle/>
          <a:p>
            <a:r>
              <a:rPr lang="en-AU" dirty="0"/>
              <a:t>Introduction &amp; context — wind energy expansion and radar impact
Radar fundamentals — PSR vs SSR, bands, receiver behaviour
Mechanisms of wind turbine interference — reflection, shadowing, Doppler
Operational impact on air traffic surveillance
Assessment approaches — screening vs detailed analysis
EUROCONTROL PSR/SSR quick assessment framework
NTIA TR-08-454 and the combined methodology
Modelling techniques and a detailed impact study
Mitigation options and key takeaways</a:t>
            </a:r>
          </a:p>
        </p:txBody>
      </p:sp>
      <p:pic>
        <p:nvPicPr>
          <p:cNvPr id="5" name="Picture 4">
            <a:extLst>
              <a:ext uri="{FF2B5EF4-FFF2-40B4-BE49-F238E27FC236}">
                <a16:creationId xmlns:a16="http://schemas.microsoft.com/office/drawing/2014/main" id="{B20F76C7-959B-6D31-5152-BE4FEC9433FB}"/>
              </a:ext>
            </a:extLst>
          </p:cNvPr>
          <p:cNvPicPr>
            <a:picLocks noChangeAspect="1"/>
          </p:cNvPicPr>
          <p:nvPr/>
        </p:nvPicPr>
        <p:blipFill>
          <a:blip r:embed="rId3"/>
          <a:stretch>
            <a:fillRect/>
          </a:stretch>
        </p:blipFill>
        <p:spPr>
          <a:xfrm>
            <a:off x="9886545" y="202791"/>
            <a:ext cx="2032000" cy="502653"/>
          </a:xfrm>
          <a:prstGeom prst="rect">
            <a:avLst/>
          </a:prstGeom>
        </p:spPr>
      </p:pic>
      <p:sp>
        <p:nvSpPr>
          <p:cNvPr id="4" name="TextBox 3">
            <a:extLst>
              <a:ext uri="{FF2B5EF4-FFF2-40B4-BE49-F238E27FC236}">
                <a16:creationId xmlns:a16="http://schemas.microsoft.com/office/drawing/2014/main" id="{30043337-CAB0-FD3F-DF92-968D603ACE66}"/>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256869012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8C29A-CE63-F627-46F2-741D3E57EC4D}"/>
              </a:ext>
            </a:extLst>
          </p:cNvPr>
          <p:cNvSpPr>
            <a:spLocks noGrp="1"/>
          </p:cNvSpPr>
          <p:nvPr>
            <p:ph type="title"/>
          </p:nvPr>
        </p:nvSpPr>
        <p:spPr>
          <a:xfrm>
            <a:off x="2849562" y="609600"/>
            <a:ext cx="6424440" cy="1320800"/>
          </a:xfrm>
        </p:spPr>
        <p:txBody>
          <a:bodyPr>
            <a:normAutofit/>
          </a:bodyPr>
          <a:lstStyle/>
          <a:p>
            <a:r>
              <a:rPr lang="en-US"/>
              <a:t>Why this matters — renewables meet airspace</a:t>
            </a:r>
            <a:endParaRPr lang="en-AU"/>
          </a:p>
        </p:txBody>
      </p:sp>
      <p:pic>
        <p:nvPicPr>
          <p:cNvPr id="5" name="Picture 4">
            <a:extLst>
              <a:ext uri="{FF2B5EF4-FFF2-40B4-BE49-F238E27FC236}">
                <a16:creationId xmlns:a16="http://schemas.microsoft.com/office/drawing/2014/main" id="{42F29AAD-4BDC-CDF3-6CD8-8DCCFDD8DE59}"/>
              </a:ext>
            </a:extLst>
          </p:cNvPr>
          <p:cNvPicPr>
            <a:picLocks noChangeAspect="1"/>
          </p:cNvPicPr>
          <p:nvPr/>
        </p:nvPicPr>
        <p:blipFill>
          <a:blip r:embed="rId3"/>
          <a:srcRect l="38622" r="38985"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 name="Content Placeholder 2">
            <a:extLst>
              <a:ext uri="{FF2B5EF4-FFF2-40B4-BE49-F238E27FC236}">
                <a16:creationId xmlns:a16="http://schemas.microsoft.com/office/drawing/2014/main" id="{9AD58E02-C9BC-EA0A-8D01-2C62E2B2E0C6}"/>
              </a:ext>
            </a:extLst>
          </p:cNvPr>
          <p:cNvSpPr>
            <a:spLocks noGrp="1"/>
          </p:cNvSpPr>
          <p:nvPr>
            <p:ph idx="1"/>
          </p:nvPr>
        </p:nvSpPr>
        <p:spPr>
          <a:xfrm>
            <a:off x="2849562" y="2160589"/>
            <a:ext cx="6424440" cy="3880773"/>
          </a:xfrm>
        </p:spPr>
        <p:txBody>
          <a:bodyPr>
            <a:normAutofit/>
          </a:bodyPr>
          <a:lstStyle/>
          <a:p>
            <a:r>
              <a:rPr lang="en-US" dirty="0"/>
              <a:t>Wind capacity is scaling fast — national plans target tens of GW of wind near existing radar infrastructure
Turbines within radar line of sight can generate clutter, false targets, tracking instability, and coverage loss
UK MoD flight trials (2005) and US DoD report (2006) first quantified the operational effects
EUROCONTROL GUID-0130 (2014) and NTIA TR-08-454 (2008) are the reference assessment frameworks
The engineering is well understood — structured assessment lets wind and aviation coexist safely</a:t>
            </a:r>
            <a:endParaRPr lang="en-AU" dirty="0"/>
          </a:p>
        </p:txBody>
      </p:sp>
      <p:sp>
        <p:nvSpPr>
          <p:cNvPr id="4" name="TextBox 3">
            <a:extLst>
              <a:ext uri="{FF2B5EF4-FFF2-40B4-BE49-F238E27FC236}">
                <a16:creationId xmlns:a16="http://schemas.microsoft.com/office/drawing/2014/main" id="{4B18EE88-669B-E4D9-2316-FF016BB39932}"/>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3705284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9A059-88AC-E8EB-9CB0-32108CC3E0F6}"/>
              </a:ext>
            </a:extLst>
          </p:cNvPr>
          <p:cNvSpPr>
            <a:spLocks noGrp="1"/>
          </p:cNvSpPr>
          <p:nvPr>
            <p:ph type="title"/>
          </p:nvPr>
        </p:nvSpPr>
        <p:spPr>
          <a:xfrm>
            <a:off x="2849562" y="609600"/>
            <a:ext cx="6424440" cy="1320800"/>
          </a:xfrm>
        </p:spPr>
        <p:txBody>
          <a:bodyPr>
            <a:normAutofit/>
          </a:bodyPr>
          <a:lstStyle/>
          <a:p>
            <a:r>
              <a:rPr lang="en-AU"/>
              <a:t>Radar fundamentals — PSR vs SSR</a:t>
            </a:r>
          </a:p>
        </p:txBody>
      </p:sp>
      <p:pic>
        <p:nvPicPr>
          <p:cNvPr id="2050" name="Picture 2" descr="En-Route Radar - Radartutorial">
            <a:extLst>
              <a:ext uri="{FF2B5EF4-FFF2-40B4-BE49-F238E27FC236}">
                <a16:creationId xmlns:a16="http://schemas.microsoft.com/office/drawing/2014/main" id="{911D7D6B-57DE-F543-041F-3FE7AA8494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2936" r="18809" b="9090"/>
          <a:stretch>
            <a:fillRect/>
          </a:stretch>
        </p:blipFill>
        <p:spPr bwMode="auto">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a:noFill/>
          <a:extLst>
            <a:ext uri="{909E8E84-426E-40DD-AFC4-6F175D3DCCD1}">
              <a14:hiddenFill xmlns:a14="http://schemas.microsoft.com/office/drawing/2010/main">
                <a:solidFill>
                  <a:srgbClr val="FFFFFF"/>
                </a:solidFill>
              </a14:hiddenFill>
            </a:ext>
          </a:extLst>
        </p:spPr>
      </p:pic>
      <p:sp>
        <p:nvSpPr>
          <p:cNvPr id="2055" name="Isosceles Triangle 2054">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 name="Content Placeholder 2">
            <a:extLst>
              <a:ext uri="{FF2B5EF4-FFF2-40B4-BE49-F238E27FC236}">
                <a16:creationId xmlns:a16="http://schemas.microsoft.com/office/drawing/2014/main" id="{9796E802-A674-5397-62B4-BBD4E290488A}"/>
              </a:ext>
            </a:extLst>
          </p:cNvPr>
          <p:cNvSpPr>
            <a:spLocks noGrp="1"/>
          </p:cNvSpPr>
          <p:nvPr>
            <p:ph idx="1"/>
          </p:nvPr>
        </p:nvSpPr>
        <p:spPr>
          <a:xfrm>
            <a:off x="2849562" y="2160589"/>
            <a:ext cx="6424440" cy="3880773"/>
          </a:xfrm>
        </p:spPr>
        <p:txBody>
          <a:bodyPr>
            <a:normAutofit/>
          </a:bodyPr>
          <a:lstStyle/>
          <a:p>
            <a:pPr>
              <a:lnSpc>
                <a:spcPct val="90000"/>
              </a:lnSpc>
            </a:pPr>
            <a:r>
              <a:rPr lang="en-US" dirty="0"/>
              <a:t>Primary Surveillance Radar (PSR) — transmits RF energy and detects the </a:t>
            </a:r>
            <a:r>
              <a:rPr lang="en-US" b="1" dirty="0"/>
              <a:t>reflected</a:t>
            </a:r>
            <a:r>
              <a:rPr lang="en-US" dirty="0"/>
              <a:t> return from the target skin
Relies on target radar cross section; vulnerable to any reflected energy from the environment
Secondary Surveillance Radar (SSR) — interrogates an aircraft transponder on 1030 MHz; receives coded reply on 1090 MHz
Does not rely on reflected energy — but interrogation and reply paths can still be </a:t>
            </a:r>
            <a:r>
              <a:rPr lang="en-US" u="sng" dirty="0"/>
              <a:t>blocked</a:t>
            </a:r>
            <a:r>
              <a:rPr lang="en-US" dirty="0"/>
              <a:t> or reflected
PSR and SSR are differently susceptible to wind turbine interference — the assessment must treat them separately. PSR/SSR often co-located.</a:t>
            </a:r>
            <a:endParaRPr lang="en-AU" dirty="0"/>
          </a:p>
        </p:txBody>
      </p:sp>
      <p:sp>
        <p:nvSpPr>
          <p:cNvPr id="4" name="TextBox 3">
            <a:extLst>
              <a:ext uri="{FF2B5EF4-FFF2-40B4-BE49-F238E27FC236}">
                <a16:creationId xmlns:a16="http://schemas.microsoft.com/office/drawing/2014/main" id="{50D27DB2-3CC7-E4B7-EC6C-DD4563A71CEF}"/>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3525442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D0C2E-992F-D5E2-31D6-C5BAD15FEFB0}"/>
              </a:ext>
            </a:extLst>
          </p:cNvPr>
          <p:cNvSpPr>
            <a:spLocks noGrp="1"/>
          </p:cNvSpPr>
          <p:nvPr>
            <p:ph type="title"/>
          </p:nvPr>
        </p:nvSpPr>
        <p:spPr/>
        <p:txBody>
          <a:bodyPr/>
          <a:lstStyle/>
          <a:p>
            <a:r>
              <a:rPr lang="en-AU" dirty="0"/>
              <a:t>Radar bands — primary radar services (radionavigation)</a:t>
            </a:r>
          </a:p>
        </p:txBody>
      </p:sp>
      <p:sp>
        <p:nvSpPr>
          <p:cNvPr id="3" name="Content Placeholder 2">
            <a:extLst>
              <a:ext uri="{FF2B5EF4-FFF2-40B4-BE49-F238E27FC236}">
                <a16:creationId xmlns:a16="http://schemas.microsoft.com/office/drawing/2014/main" id="{213FC037-2AF4-78BE-517F-D447171E5817}"/>
              </a:ext>
            </a:extLst>
          </p:cNvPr>
          <p:cNvSpPr>
            <a:spLocks noGrp="1"/>
          </p:cNvSpPr>
          <p:nvPr>
            <p:ph idx="1"/>
          </p:nvPr>
        </p:nvSpPr>
        <p:spPr/>
        <p:txBody>
          <a:bodyPr/>
          <a:lstStyle/>
          <a:p>
            <a:r>
              <a:rPr lang="en-AU" dirty="0"/>
              <a:t>Long range 23cm </a:t>
            </a:r>
            <a:r>
              <a:rPr lang="en-AU" b="1" dirty="0"/>
              <a:t>(L-band) </a:t>
            </a:r>
            <a:r>
              <a:rPr lang="en-AU" dirty="0"/>
              <a:t>radar (</a:t>
            </a:r>
            <a:r>
              <a:rPr lang="en-AU" i="1" dirty="0"/>
              <a:t>Good propagations, big targets</a:t>
            </a:r>
            <a:r>
              <a:rPr lang="en-AU" dirty="0"/>
              <a:t>)</a:t>
            </a:r>
          </a:p>
          <a:p>
            <a:pPr lvl="1"/>
            <a:r>
              <a:rPr lang="en-AU" dirty="0"/>
              <a:t>1215 – 1300MHz Radionavigation (Primary allocation)</a:t>
            </a:r>
          </a:p>
          <a:p>
            <a:pPr lvl="1"/>
            <a:r>
              <a:rPr lang="en-AU" dirty="0"/>
              <a:t>1300 – 1350MHz Aeronautical Radionavigation (Primary allocation)</a:t>
            </a:r>
          </a:p>
          <a:p>
            <a:r>
              <a:rPr lang="en-AU" dirty="0"/>
              <a:t>Medium range 10cm </a:t>
            </a:r>
            <a:r>
              <a:rPr lang="en-AU" b="1" dirty="0"/>
              <a:t>(S-band) </a:t>
            </a:r>
            <a:r>
              <a:rPr lang="en-AU" dirty="0"/>
              <a:t>radar</a:t>
            </a:r>
          </a:p>
          <a:p>
            <a:pPr lvl="1"/>
            <a:r>
              <a:rPr lang="en-AU" dirty="0"/>
              <a:t>2700-2900 MHz Aeronautical Radionavigation (Primary allocation)</a:t>
            </a:r>
          </a:p>
          <a:p>
            <a:pPr lvl="1"/>
            <a:r>
              <a:rPr lang="en-AU" dirty="0"/>
              <a:t>2900-3100MHz Radionavigation (Primary allocation)</a:t>
            </a:r>
          </a:p>
          <a:p>
            <a:r>
              <a:rPr lang="en-AU" dirty="0"/>
              <a:t>Short Range Precision 3cm </a:t>
            </a:r>
            <a:r>
              <a:rPr lang="en-AU" b="1" dirty="0"/>
              <a:t>(X-band) </a:t>
            </a:r>
            <a:r>
              <a:rPr lang="en-AU" dirty="0"/>
              <a:t>radar</a:t>
            </a:r>
          </a:p>
          <a:p>
            <a:pPr lvl="1"/>
            <a:r>
              <a:rPr lang="en-AU" dirty="0"/>
              <a:t>9000 – 9200MHz Aeronautical Radionavigation (primary allocation)</a:t>
            </a:r>
          </a:p>
          <a:p>
            <a:pPr lvl="1"/>
            <a:r>
              <a:rPr lang="en-AU" dirty="0"/>
              <a:t>9300 – 9500 MHz Radionavigation (Primary allocation)</a:t>
            </a:r>
          </a:p>
        </p:txBody>
      </p:sp>
      <p:sp>
        <p:nvSpPr>
          <p:cNvPr id="5" name="TextBox 4">
            <a:extLst>
              <a:ext uri="{FF2B5EF4-FFF2-40B4-BE49-F238E27FC236}">
                <a16:creationId xmlns:a16="http://schemas.microsoft.com/office/drawing/2014/main" id="{C53AB908-BDFC-2014-1378-DD32A65BC738}"/>
              </a:ext>
            </a:extLst>
          </p:cNvPr>
          <p:cNvSpPr txBox="1"/>
          <p:nvPr/>
        </p:nvSpPr>
        <p:spPr>
          <a:xfrm>
            <a:off x="953589" y="6475207"/>
            <a:ext cx="10946171" cy="215444"/>
          </a:xfrm>
          <a:prstGeom prst="rect">
            <a:avLst/>
          </a:prstGeom>
          <a:noFill/>
        </p:spPr>
        <p:txBody>
          <a:bodyPr wrap="square" rtlCol="0">
            <a:spAutoFit/>
          </a:bodyPr>
          <a:lstStyle/>
          <a:p>
            <a:r>
              <a:rPr lang="en-AU" sz="800" dirty="0"/>
              <a:t>Smaller wave-length means higher RCS for the same target and typically lower range.</a:t>
            </a:r>
          </a:p>
        </p:txBody>
      </p:sp>
      <p:sp>
        <p:nvSpPr>
          <p:cNvPr id="4" name="TextBox 3">
            <a:extLst>
              <a:ext uri="{FF2B5EF4-FFF2-40B4-BE49-F238E27FC236}">
                <a16:creationId xmlns:a16="http://schemas.microsoft.com/office/drawing/2014/main" id="{EDEBC93B-AAA5-ED29-75FD-45BDB68785A6}"/>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4159306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B107A-849C-21DF-C4D0-012E1ADCE4EA}"/>
              </a:ext>
            </a:extLst>
          </p:cNvPr>
          <p:cNvSpPr>
            <a:spLocks noGrp="1"/>
          </p:cNvSpPr>
          <p:nvPr>
            <p:ph type="title"/>
          </p:nvPr>
        </p:nvSpPr>
        <p:spPr/>
        <p:txBody>
          <a:bodyPr/>
          <a:lstStyle/>
          <a:p>
            <a:r>
              <a:rPr lang="en-US"/>
              <a:t>How wind turbines interact with radar</a:t>
            </a:r>
            <a:endParaRPr lang="en-AU"/>
          </a:p>
        </p:txBody>
      </p:sp>
      <p:sp>
        <p:nvSpPr>
          <p:cNvPr id="3" name="Content Placeholder 2">
            <a:extLst>
              <a:ext uri="{FF2B5EF4-FFF2-40B4-BE49-F238E27FC236}">
                <a16:creationId xmlns:a16="http://schemas.microsoft.com/office/drawing/2014/main" id="{AD88A49E-8F88-3ED1-8437-9101CBFC0A6E}"/>
              </a:ext>
            </a:extLst>
          </p:cNvPr>
          <p:cNvSpPr>
            <a:spLocks noGrp="1"/>
          </p:cNvSpPr>
          <p:nvPr>
            <p:ph idx="1"/>
          </p:nvPr>
        </p:nvSpPr>
        <p:spPr>
          <a:xfrm>
            <a:off x="677334" y="2160589"/>
            <a:ext cx="7029752" cy="3880773"/>
          </a:xfrm>
        </p:spPr>
        <p:txBody>
          <a:bodyPr>
            <a:normAutofit lnSpcReduction="10000"/>
          </a:bodyPr>
          <a:lstStyle/>
          <a:p>
            <a:r>
              <a:rPr lang="en-US" dirty="0"/>
              <a:t>Reflection and I/N degradation — turbine RCS raises the local noise floor, lifting the detection threshold
False target generation — direct echoes from the tower and blades, and ghost targets via multipath (</a:t>
            </a:r>
            <a:r>
              <a:rPr lang="en-US" i="1" dirty="0"/>
              <a:t>main and side lobes</a:t>
            </a:r>
            <a:r>
              <a:rPr lang="en-US" dirty="0"/>
              <a:t>)
Shadow zone and beam blockage — two-way path attenuation creates a wedge of reduced detection behind the turbine
Doppler contamination — rotating blades produce Doppler returns that slip through MTI/MTD filters as false moving targets
Receiver and processing overload — strong returns or high false-plot counts can saturate the receiver or overwhelm the tracker</a:t>
            </a:r>
            <a:endParaRPr lang="en-AU" dirty="0"/>
          </a:p>
        </p:txBody>
      </p:sp>
      <p:sp>
        <p:nvSpPr>
          <p:cNvPr id="4" name="TextBox 3">
            <a:extLst>
              <a:ext uri="{FF2B5EF4-FFF2-40B4-BE49-F238E27FC236}">
                <a16:creationId xmlns:a16="http://schemas.microsoft.com/office/drawing/2014/main" id="{6FA821C5-176C-F3F6-D8C6-9682C0ABB7C3}"/>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pic>
        <p:nvPicPr>
          <p:cNvPr id="10" name="Picture 9">
            <a:extLst>
              <a:ext uri="{FF2B5EF4-FFF2-40B4-BE49-F238E27FC236}">
                <a16:creationId xmlns:a16="http://schemas.microsoft.com/office/drawing/2014/main" id="{75884F40-9CF5-8CEE-EA4F-50D9E39B6455}"/>
              </a:ext>
            </a:extLst>
          </p:cNvPr>
          <p:cNvPicPr>
            <a:picLocks noChangeAspect="1"/>
          </p:cNvPicPr>
          <p:nvPr/>
        </p:nvPicPr>
        <p:blipFill>
          <a:blip r:embed="rId3"/>
          <a:stretch>
            <a:fillRect/>
          </a:stretch>
        </p:blipFill>
        <p:spPr>
          <a:xfrm>
            <a:off x="8096906" y="1707561"/>
            <a:ext cx="382225" cy="542915"/>
          </a:xfrm>
          <a:prstGeom prst="rect">
            <a:avLst/>
          </a:prstGeom>
        </p:spPr>
      </p:pic>
      <p:sp>
        <p:nvSpPr>
          <p:cNvPr id="11" name="Freeform: Shape 10">
            <a:extLst>
              <a:ext uri="{FF2B5EF4-FFF2-40B4-BE49-F238E27FC236}">
                <a16:creationId xmlns:a16="http://schemas.microsoft.com/office/drawing/2014/main" id="{F3EB004C-4876-9FC1-3CA0-2AB88CE49363}"/>
              </a:ext>
            </a:extLst>
          </p:cNvPr>
          <p:cNvSpPr/>
          <p:nvPr/>
        </p:nvSpPr>
        <p:spPr>
          <a:xfrm>
            <a:off x="7816055" y="2097528"/>
            <a:ext cx="3039181" cy="724050"/>
          </a:xfrm>
          <a:custGeom>
            <a:avLst/>
            <a:gdLst>
              <a:gd name="csX0" fmla="*/ 32892 w 8664017"/>
              <a:gd name="csY0" fmla="*/ 467068 h 1506458"/>
              <a:gd name="csX1" fmla="*/ 32892 w 8664017"/>
              <a:gd name="csY1" fmla="*/ 467068 h 1506458"/>
              <a:gd name="csX2" fmla="*/ 309185 w 8664017"/>
              <a:gd name="csY2" fmla="*/ 210510 h 1506458"/>
              <a:gd name="csX3" fmla="*/ 394705 w 8664017"/>
              <a:gd name="csY3" fmla="*/ 184196 h 1506458"/>
              <a:gd name="csX4" fmla="*/ 493381 w 8664017"/>
              <a:gd name="csY4" fmla="*/ 197353 h 1506458"/>
              <a:gd name="csX5" fmla="*/ 973605 w 8664017"/>
              <a:gd name="csY5" fmla="*/ 328921 h 1506458"/>
              <a:gd name="csX6" fmla="*/ 1230164 w 8664017"/>
              <a:gd name="csY6" fmla="*/ 374970 h 1506458"/>
              <a:gd name="csX7" fmla="*/ 1684074 w 8664017"/>
              <a:gd name="csY7" fmla="*/ 289451 h 1506458"/>
              <a:gd name="csX8" fmla="*/ 2184034 w 8664017"/>
              <a:gd name="csY8" fmla="*/ 164461 h 1506458"/>
              <a:gd name="csX9" fmla="*/ 2512955 w 8664017"/>
              <a:gd name="csY9" fmla="*/ 184196 h 1506458"/>
              <a:gd name="csX10" fmla="*/ 2749778 w 8664017"/>
              <a:gd name="csY10" fmla="*/ 289451 h 1506458"/>
              <a:gd name="csX11" fmla="*/ 3078699 w 8664017"/>
              <a:gd name="csY11" fmla="*/ 407862 h 1506458"/>
              <a:gd name="csX12" fmla="*/ 3526031 w 8664017"/>
              <a:gd name="csY12" fmla="*/ 506538 h 1506458"/>
              <a:gd name="csX13" fmla="*/ 3723384 w 8664017"/>
              <a:gd name="csY13" fmla="*/ 493382 h 1506458"/>
              <a:gd name="csX14" fmla="*/ 4019413 w 8664017"/>
              <a:gd name="csY14" fmla="*/ 217088 h 1506458"/>
              <a:gd name="csX15" fmla="*/ 4348333 w 8664017"/>
              <a:gd name="csY15" fmla="*/ 46049 h 1506458"/>
              <a:gd name="csX16" fmla="*/ 4453588 w 8664017"/>
              <a:gd name="csY16" fmla="*/ 13157 h 1506458"/>
              <a:gd name="csX17" fmla="*/ 4670676 w 8664017"/>
              <a:gd name="csY17" fmla="*/ 0 h 1506458"/>
              <a:gd name="csX18" fmla="*/ 5137744 w 8664017"/>
              <a:gd name="csY18" fmla="*/ 46049 h 1506458"/>
              <a:gd name="csX19" fmla="*/ 5486400 w 8664017"/>
              <a:gd name="csY19" fmla="*/ 171039 h 1506458"/>
              <a:gd name="csX20" fmla="*/ 5637703 w 8664017"/>
              <a:gd name="csY20" fmla="*/ 223667 h 1506458"/>
              <a:gd name="csX21" fmla="*/ 5854791 w 8664017"/>
              <a:gd name="csY21" fmla="*/ 249980 h 1506458"/>
              <a:gd name="csX22" fmla="*/ 6203447 w 8664017"/>
              <a:gd name="csY22" fmla="*/ 118412 h 1506458"/>
              <a:gd name="csX23" fmla="*/ 6335015 w 8664017"/>
              <a:gd name="csY23" fmla="*/ 65785 h 1506458"/>
              <a:gd name="csX24" fmla="*/ 6558682 w 8664017"/>
              <a:gd name="csY24" fmla="*/ 26314 h 1506458"/>
              <a:gd name="csX25" fmla="*/ 6828397 w 8664017"/>
              <a:gd name="csY25" fmla="*/ 32892 h 1506458"/>
              <a:gd name="csX26" fmla="*/ 6920495 w 8664017"/>
              <a:gd name="csY26" fmla="*/ 92098 h 1506458"/>
              <a:gd name="csX27" fmla="*/ 7006014 w 8664017"/>
              <a:gd name="csY27" fmla="*/ 131569 h 1506458"/>
              <a:gd name="csX28" fmla="*/ 7170474 w 8664017"/>
              <a:gd name="csY28" fmla="*/ 171039 h 1506458"/>
              <a:gd name="csX29" fmla="*/ 7242837 w 8664017"/>
              <a:gd name="csY29" fmla="*/ 177618 h 1506458"/>
              <a:gd name="csX30" fmla="*/ 7341513 w 8664017"/>
              <a:gd name="csY30" fmla="*/ 197353 h 1506458"/>
              <a:gd name="csX31" fmla="*/ 7466503 w 8664017"/>
              <a:gd name="csY31" fmla="*/ 217088 h 1506458"/>
              <a:gd name="csX32" fmla="*/ 7788846 w 8664017"/>
              <a:gd name="csY32" fmla="*/ 210510 h 1506458"/>
              <a:gd name="csX33" fmla="*/ 7959885 w 8664017"/>
              <a:gd name="csY33" fmla="*/ 190774 h 1506458"/>
              <a:gd name="csX34" fmla="*/ 8387482 w 8664017"/>
              <a:gd name="csY34" fmla="*/ 177618 h 1506458"/>
              <a:gd name="csX35" fmla="*/ 8578256 w 8664017"/>
              <a:gd name="csY35" fmla="*/ 184196 h 1506458"/>
              <a:gd name="csX36" fmla="*/ 8624305 w 8664017"/>
              <a:gd name="csY36" fmla="*/ 328921 h 1506458"/>
              <a:gd name="csX37" fmla="*/ 8637462 w 8664017"/>
              <a:gd name="csY37" fmla="*/ 644685 h 1506458"/>
              <a:gd name="csX38" fmla="*/ 8644040 w 8664017"/>
              <a:gd name="csY38" fmla="*/ 749940 h 1506458"/>
              <a:gd name="csX39" fmla="*/ 8657197 w 8664017"/>
              <a:gd name="csY39" fmla="*/ 809146 h 1506458"/>
              <a:gd name="csX40" fmla="*/ 8538785 w 8664017"/>
              <a:gd name="csY40" fmla="*/ 967028 h 1506458"/>
              <a:gd name="csX41" fmla="*/ 7440190 w 8664017"/>
              <a:gd name="csY41" fmla="*/ 1230164 h 1506458"/>
              <a:gd name="csX42" fmla="*/ 6078457 w 8664017"/>
              <a:gd name="csY42" fmla="*/ 1447252 h 1506458"/>
              <a:gd name="csX43" fmla="*/ 5269312 w 8664017"/>
              <a:gd name="csY43" fmla="*/ 1480144 h 1506458"/>
              <a:gd name="csX44" fmla="*/ 3874687 w 8664017"/>
              <a:gd name="csY44" fmla="*/ 1506458 h 1506458"/>
              <a:gd name="csX45" fmla="*/ 2302446 w 8664017"/>
              <a:gd name="csY45" fmla="*/ 1499879 h 1506458"/>
              <a:gd name="csX46" fmla="*/ 1861692 w 8664017"/>
              <a:gd name="csY46" fmla="*/ 1460409 h 1506458"/>
              <a:gd name="csX47" fmla="*/ 1605133 w 8664017"/>
              <a:gd name="csY47" fmla="*/ 1453831 h 1506458"/>
              <a:gd name="csX48" fmla="*/ 1026233 w 8664017"/>
              <a:gd name="csY48" fmla="*/ 1394625 h 1506458"/>
              <a:gd name="csX49" fmla="*/ 802567 w 8664017"/>
              <a:gd name="csY49" fmla="*/ 1368311 h 1506458"/>
              <a:gd name="csX50" fmla="*/ 342077 w 8664017"/>
              <a:gd name="csY50" fmla="*/ 1295949 h 1506458"/>
              <a:gd name="csX51" fmla="*/ 157882 w 8664017"/>
              <a:gd name="csY51" fmla="*/ 1243321 h 1506458"/>
              <a:gd name="csX52" fmla="*/ 118411 w 8664017"/>
              <a:gd name="csY52" fmla="*/ 1197272 h 1506458"/>
              <a:gd name="csX53" fmla="*/ 85519 w 8664017"/>
              <a:gd name="csY53" fmla="*/ 1164380 h 1506458"/>
              <a:gd name="csX54" fmla="*/ 0 w 8664017"/>
              <a:gd name="csY54" fmla="*/ 901244 h 1506458"/>
              <a:gd name="csX55" fmla="*/ 6578 w 8664017"/>
              <a:gd name="csY55" fmla="*/ 776254 h 1506458"/>
              <a:gd name="csX56" fmla="*/ 13156 w 8664017"/>
              <a:gd name="csY56" fmla="*/ 717048 h 1506458"/>
              <a:gd name="csX57" fmla="*/ 32892 w 8664017"/>
              <a:gd name="csY57" fmla="*/ 677577 h 1506458"/>
              <a:gd name="csX58" fmla="*/ 39470 w 8664017"/>
              <a:gd name="csY58" fmla="*/ 644685 h 1506458"/>
              <a:gd name="csX59" fmla="*/ 46049 w 8664017"/>
              <a:gd name="csY59" fmla="*/ 624950 h 1506458"/>
              <a:gd name="csX60" fmla="*/ 32892 w 8664017"/>
              <a:gd name="csY60" fmla="*/ 499960 h 1506458"/>
              <a:gd name="csX61" fmla="*/ 32892 w 8664017"/>
              <a:gd name="csY61" fmla="*/ 467068 h 15064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Lst>
            <a:rect l="l" t="t" r="r" b="b"/>
            <a:pathLst>
              <a:path w="8664017" h="1506458">
                <a:moveTo>
                  <a:pt x="32892" y="467068"/>
                </a:moveTo>
                <a:lnTo>
                  <a:pt x="32892" y="467068"/>
                </a:lnTo>
                <a:cubicBezTo>
                  <a:pt x="116514" y="379464"/>
                  <a:pt x="203981" y="275489"/>
                  <a:pt x="309185" y="210510"/>
                </a:cubicBezTo>
                <a:cubicBezTo>
                  <a:pt x="334561" y="194837"/>
                  <a:pt x="366198" y="192967"/>
                  <a:pt x="394705" y="184196"/>
                </a:cubicBezTo>
                <a:cubicBezTo>
                  <a:pt x="427597" y="188582"/>
                  <a:pt x="461189" y="189305"/>
                  <a:pt x="493381" y="197353"/>
                </a:cubicBezTo>
                <a:cubicBezTo>
                  <a:pt x="654399" y="237608"/>
                  <a:pt x="810242" y="299599"/>
                  <a:pt x="973605" y="328921"/>
                </a:cubicBezTo>
                <a:lnTo>
                  <a:pt x="1230164" y="374970"/>
                </a:lnTo>
                <a:cubicBezTo>
                  <a:pt x="1381467" y="346464"/>
                  <a:pt x="1535629" y="330307"/>
                  <a:pt x="1684074" y="289451"/>
                </a:cubicBezTo>
                <a:cubicBezTo>
                  <a:pt x="2248988" y="133970"/>
                  <a:pt x="1662069" y="193459"/>
                  <a:pt x="2184034" y="164461"/>
                </a:cubicBezTo>
                <a:cubicBezTo>
                  <a:pt x="2293674" y="171039"/>
                  <a:pt x="2405704" y="160501"/>
                  <a:pt x="2512955" y="184196"/>
                </a:cubicBezTo>
                <a:cubicBezTo>
                  <a:pt x="2597307" y="202832"/>
                  <a:pt x="2669442" y="257690"/>
                  <a:pt x="2749778" y="289451"/>
                </a:cubicBezTo>
                <a:cubicBezTo>
                  <a:pt x="2858145" y="332294"/>
                  <a:pt x="2966476" y="376478"/>
                  <a:pt x="3078699" y="407862"/>
                </a:cubicBezTo>
                <a:cubicBezTo>
                  <a:pt x="3225752" y="448987"/>
                  <a:pt x="3376920" y="473646"/>
                  <a:pt x="3526031" y="506538"/>
                </a:cubicBezTo>
                <a:lnTo>
                  <a:pt x="3723384" y="493382"/>
                </a:lnTo>
                <a:cubicBezTo>
                  <a:pt x="3824333" y="457753"/>
                  <a:pt x="3954834" y="274328"/>
                  <a:pt x="4019413" y="217088"/>
                </a:cubicBezTo>
                <a:cubicBezTo>
                  <a:pt x="4104378" y="141778"/>
                  <a:pt x="4249258" y="84818"/>
                  <a:pt x="4348333" y="46049"/>
                </a:cubicBezTo>
                <a:cubicBezTo>
                  <a:pt x="4382564" y="32654"/>
                  <a:pt x="4417199" y="18355"/>
                  <a:pt x="4453588" y="13157"/>
                </a:cubicBezTo>
                <a:cubicBezTo>
                  <a:pt x="4525355" y="2905"/>
                  <a:pt x="4598313" y="4386"/>
                  <a:pt x="4670676" y="0"/>
                </a:cubicBezTo>
                <a:cubicBezTo>
                  <a:pt x="4826365" y="15350"/>
                  <a:pt x="4983388" y="20573"/>
                  <a:pt x="5137744" y="46049"/>
                </a:cubicBezTo>
                <a:cubicBezTo>
                  <a:pt x="5281530" y="69781"/>
                  <a:pt x="5358739" y="121715"/>
                  <a:pt x="5486400" y="171039"/>
                </a:cubicBezTo>
                <a:cubicBezTo>
                  <a:pt x="5536210" y="190284"/>
                  <a:pt x="5585490" y="212479"/>
                  <a:pt x="5637703" y="223667"/>
                </a:cubicBezTo>
                <a:cubicBezTo>
                  <a:pt x="5708977" y="238940"/>
                  <a:pt x="5782428" y="241209"/>
                  <a:pt x="5854791" y="249980"/>
                </a:cubicBezTo>
                <a:cubicBezTo>
                  <a:pt x="6184030" y="221350"/>
                  <a:pt x="5808862" y="276245"/>
                  <a:pt x="6203447" y="118412"/>
                </a:cubicBezTo>
                <a:cubicBezTo>
                  <a:pt x="6247303" y="100870"/>
                  <a:pt x="6290205" y="80722"/>
                  <a:pt x="6335015" y="65785"/>
                </a:cubicBezTo>
                <a:cubicBezTo>
                  <a:pt x="6424881" y="35830"/>
                  <a:pt x="6463534" y="36886"/>
                  <a:pt x="6558682" y="26314"/>
                </a:cubicBezTo>
                <a:lnTo>
                  <a:pt x="6828397" y="32892"/>
                </a:lnTo>
                <a:cubicBezTo>
                  <a:pt x="6846267" y="34753"/>
                  <a:pt x="6907601" y="85006"/>
                  <a:pt x="6920495" y="92098"/>
                </a:cubicBezTo>
                <a:cubicBezTo>
                  <a:pt x="6948005" y="107228"/>
                  <a:pt x="6976955" y="119681"/>
                  <a:pt x="7006014" y="131569"/>
                </a:cubicBezTo>
                <a:cubicBezTo>
                  <a:pt x="7061015" y="154069"/>
                  <a:pt x="7110098" y="162094"/>
                  <a:pt x="7170474" y="171039"/>
                </a:cubicBezTo>
                <a:cubicBezTo>
                  <a:pt x="7194433" y="174589"/>
                  <a:pt x="7218716" y="175425"/>
                  <a:pt x="7242837" y="177618"/>
                </a:cubicBezTo>
                <a:cubicBezTo>
                  <a:pt x="7303837" y="192867"/>
                  <a:pt x="7230696" y="175189"/>
                  <a:pt x="7341513" y="197353"/>
                </a:cubicBezTo>
                <a:cubicBezTo>
                  <a:pt x="7440166" y="217084"/>
                  <a:pt x="7361053" y="206544"/>
                  <a:pt x="7466503" y="217088"/>
                </a:cubicBezTo>
                <a:lnTo>
                  <a:pt x="7788846" y="210510"/>
                </a:lnTo>
                <a:cubicBezTo>
                  <a:pt x="7877124" y="207567"/>
                  <a:pt x="7860671" y="198033"/>
                  <a:pt x="7959885" y="190774"/>
                </a:cubicBezTo>
                <a:cubicBezTo>
                  <a:pt x="8029074" y="185711"/>
                  <a:pt x="8354773" y="178457"/>
                  <a:pt x="8387482" y="177618"/>
                </a:cubicBezTo>
                <a:cubicBezTo>
                  <a:pt x="8451073" y="179811"/>
                  <a:pt x="8517892" y="164075"/>
                  <a:pt x="8578256" y="184196"/>
                </a:cubicBezTo>
                <a:cubicBezTo>
                  <a:pt x="8593140" y="189157"/>
                  <a:pt x="8623536" y="325844"/>
                  <a:pt x="8624305" y="328921"/>
                </a:cubicBezTo>
                <a:cubicBezTo>
                  <a:pt x="8639693" y="498197"/>
                  <a:pt x="8625330" y="323180"/>
                  <a:pt x="8637462" y="644685"/>
                </a:cubicBezTo>
                <a:cubicBezTo>
                  <a:pt x="8638788" y="679813"/>
                  <a:pt x="8639852" y="715037"/>
                  <a:pt x="8644040" y="749940"/>
                </a:cubicBezTo>
                <a:cubicBezTo>
                  <a:pt x="8646449" y="770013"/>
                  <a:pt x="8652811" y="789411"/>
                  <a:pt x="8657197" y="809146"/>
                </a:cubicBezTo>
                <a:cubicBezTo>
                  <a:pt x="8666096" y="915944"/>
                  <a:pt x="8689405" y="913644"/>
                  <a:pt x="8538785" y="967028"/>
                </a:cubicBezTo>
                <a:cubicBezTo>
                  <a:pt x="8341907" y="1036807"/>
                  <a:pt x="7517298" y="1214539"/>
                  <a:pt x="7440190" y="1230164"/>
                </a:cubicBezTo>
                <a:cubicBezTo>
                  <a:pt x="7074159" y="1304338"/>
                  <a:pt x="6475914" y="1416970"/>
                  <a:pt x="6078457" y="1447252"/>
                </a:cubicBezTo>
                <a:cubicBezTo>
                  <a:pt x="5809299" y="1467759"/>
                  <a:pt x="5539061" y="1470060"/>
                  <a:pt x="5269312" y="1480144"/>
                </a:cubicBezTo>
                <a:cubicBezTo>
                  <a:pt x="4536500" y="1507539"/>
                  <a:pt x="4696200" y="1499668"/>
                  <a:pt x="3874687" y="1506458"/>
                </a:cubicBezTo>
                <a:lnTo>
                  <a:pt x="2302446" y="1499879"/>
                </a:lnTo>
                <a:cubicBezTo>
                  <a:pt x="2154979" y="1496506"/>
                  <a:pt x="2008877" y="1470129"/>
                  <a:pt x="1861692" y="1460409"/>
                </a:cubicBezTo>
                <a:cubicBezTo>
                  <a:pt x="1776330" y="1454772"/>
                  <a:pt x="1690653" y="1456024"/>
                  <a:pt x="1605133" y="1453831"/>
                </a:cubicBezTo>
                <a:cubicBezTo>
                  <a:pt x="1328885" y="1427932"/>
                  <a:pt x="1364430" y="1432202"/>
                  <a:pt x="1026233" y="1394625"/>
                </a:cubicBezTo>
                <a:cubicBezTo>
                  <a:pt x="951623" y="1386335"/>
                  <a:pt x="876882" y="1378927"/>
                  <a:pt x="802567" y="1368311"/>
                </a:cubicBezTo>
                <a:cubicBezTo>
                  <a:pt x="690649" y="1352323"/>
                  <a:pt x="452465" y="1320480"/>
                  <a:pt x="342077" y="1295949"/>
                </a:cubicBezTo>
                <a:cubicBezTo>
                  <a:pt x="279742" y="1282097"/>
                  <a:pt x="219280" y="1260864"/>
                  <a:pt x="157882" y="1243321"/>
                </a:cubicBezTo>
                <a:cubicBezTo>
                  <a:pt x="144725" y="1227971"/>
                  <a:pt x="132072" y="1212175"/>
                  <a:pt x="118411" y="1197272"/>
                </a:cubicBezTo>
                <a:cubicBezTo>
                  <a:pt x="107934" y="1185842"/>
                  <a:pt x="91901" y="1178511"/>
                  <a:pt x="85519" y="1164380"/>
                </a:cubicBezTo>
                <a:cubicBezTo>
                  <a:pt x="52412" y="1091071"/>
                  <a:pt x="23549" y="983667"/>
                  <a:pt x="0" y="901244"/>
                </a:cubicBezTo>
                <a:cubicBezTo>
                  <a:pt x="2193" y="859581"/>
                  <a:pt x="3606" y="817869"/>
                  <a:pt x="6578" y="776254"/>
                </a:cubicBezTo>
                <a:cubicBezTo>
                  <a:pt x="7993" y="756448"/>
                  <a:pt x="8040" y="736234"/>
                  <a:pt x="13156" y="717048"/>
                </a:cubicBezTo>
                <a:cubicBezTo>
                  <a:pt x="16946" y="702835"/>
                  <a:pt x="26313" y="690734"/>
                  <a:pt x="32892" y="677577"/>
                </a:cubicBezTo>
                <a:cubicBezTo>
                  <a:pt x="35085" y="666613"/>
                  <a:pt x="36758" y="655532"/>
                  <a:pt x="39470" y="644685"/>
                </a:cubicBezTo>
                <a:cubicBezTo>
                  <a:pt x="41152" y="637958"/>
                  <a:pt x="46049" y="631884"/>
                  <a:pt x="46049" y="624950"/>
                </a:cubicBezTo>
                <a:cubicBezTo>
                  <a:pt x="46049" y="575171"/>
                  <a:pt x="49203" y="540737"/>
                  <a:pt x="32892" y="499960"/>
                </a:cubicBezTo>
                <a:cubicBezTo>
                  <a:pt x="31071" y="495407"/>
                  <a:pt x="32892" y="472550"/>
                  <a:pt x="32892" y="467068"/>
                </a:cubicBezTo>
                <a:close/>
              </a:path>
            </a:pathLst>
          </a:custGeom>
        </p:spPr>
        <p:style>
          <a:lnRef idx="1">
            <a:schemeClr val="dk1"/>
          </a:lnRef>
          <a:fillRef idx="2">
            <a:schemeClr val="dk1"/>
          </a:fillRef>
          <a:effectRef idx="1">
            <a:schemeClr val="dk1"/>
          </a:effectRef>
          <a:fontRef idx="minor">
            <a:schemeClr val="dk1"/>
          </a:fontRef>
        </p:style>
        <p:txBody>
          <a:bodyPr rtlCol="0" anchor="ctr"/>
          <a:lstStyle/>
          <a:p>
            <a:pPr algn="ctr"/>
            <a:endParaRPr lang="en-AU"/>
          </a:p>
        </p:txBody>
      </p:sp>
      <p:pic>
        <p:nvPicPr>
          <p:cNvPr id="12" name="Picture 11" descr="TPS-77">
            <a:extLst>
              <a:ext uri="{FF2B5EF4-FFF2-40B4-BE49-F238E27FC236}">
                <a16:creationId xmlns:a16="http://schemas.microsoft.com/office/drawing/2014/main" id="{9CD3D251-A58A-2546-9106-A407BA0F71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72234" y="1417740"/>
            <a:ext cx="791971" cy="824946"/>
          </a:xfrm>
          <a:prstGeom prst="rect">
            <a:avLst/>
          </a:prstGeom>
          <a:noFill/>
          <a:extLst>
            <a:ext uri="{909E8E84-426E-40DD-AFC4-6F175D3DCCD1}">
              <a14:hiddenFill xmlns:a14="http://schemas.microsoft.com/office/drawing/2010/main">
                <a:solidFill>
                  <a:srgbClr val="FFFFFF"/>
                </a:solidFill>
              </a14:hiddenFill>
            </a:ext>
          </a:extLst>
        </p:spPr>
      </p:pic>
      <p:cxnSp>
        <p:nvCxnSpPr>
          <p:cNvPr id="13" name="Straight Arrow Connector 12">
            <a:extLst>
              <a:ext uri="{FF2B5EF4-FFF2-40B4-BE49-F238E27FC236}">
                <a16:creationId xmlns:a16="http://schemas.microsoft.com/office/drawing/2014/main" id="{1FBF9A8E-B850-54C3-1A99-38234991AAB7}"/>
              </a:ext>
            </a:extLst>
          </p:cNvPr>
          <p:cNvCxnSpPr>
            <a:cxnSpLocks/>
            <a:stCxn id="10" idx="3"/>
          </p:cNvCxnSpPr>
          <p:nvPr/>
        </p:nvCxnSpPr>
        <p:spPr>
          <a:xfrm flipV="1">
            <a:off x="8479131" y="1829068"/>
            <a:ext cx="1918903" cy="14995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4" name="Straight Arrow Connector 13">
            <a:extLst>
              <a:ext uri="{FF2B5EF4-FFF2-40B4-BE49-F238E27FC236}">
                <a16:creationId xmlns:a16="http://schemas.microsoft.com/office/drawing/2014/main" id="{23AA8A84-7D7C-396C-D9EF-BA729A8911E5}"/>
              </a:ext>
            </a:extLst>
          </p:cNvPr>
          <p:cNvCxnSpPr>
            <a:cxnSpLocks/>
          </p:cNvCxnSpPr>
          <p:nvPr/>
        </p:nvCxnSpPr>
        <p:spPr>
          <a:xfrm flipH="1">
            <a:off x="8379824" y="1930400"/>
            <a:ext cx="2018210" cy="14889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15" name="Picture 14">
            <a:extLst>
              <a:ext uri="{FF2B5EF4-FFF2-40B4-BE49-F238E27FC236}">
                <a16:creationId xmlns:a16="http://schemas.microsoft.com/office/drawing/2014/main" id="{B377A1FA-FB8B-3892-634D-259E56720EFC}"/>
              </a:ext>
            </a:extLst>
          </p:cNvPr>
          <p:cNvPicPr>
            <a:picLocks noChangeAspect="1"/>
          </p:cNvPicPr>
          <p:nvPr/>
        </p:nvPicPr>
        <p:blipFill>
          <a:blip r:embed="rId3"/>
          <a:stretch>
            <a:fillRect/>
          </a:stretch>
        </p:blipFill>
        <p:spPr>
          <a:xfrm>
            <a:off x="9537642" y="3303910"/>
            <a:ext cx="353192" cy="501676"/>
          </a:xfrm>
          <a:prstGeom prst="rect">
            <a:avLst/>
          </a:prstGeom>
        </p:spPr>
      </p:pic>
      <p:sp>
        <p:nvSpPr>
          <p:cNvPr id="16" name="Freeform: Shape 15">
            <a:extLst>
              <a:ext uri="{FF2B5EF4-FFF2-40B4-BE49-F238E27FC236}">
                <a16:creationId xmlns:a16="http://schemas.microsoft.com/office/drawing/2014/main" id="{F765015C-805C-78B7-26CE-40E03242BF67}"/>
              </a:ext>
            </a:extLst>
          </p:cNvPr>
          <p:cNvSpPr/>
          <p:nvPr/>
        </p:nvSpPr>
        <p:spPr>
          <a:xfrm>
            <a:off x="9789945" y="3174911"/>
            <a:ext cx="1087893" cy="537993"/>
          </a:xfrm>
          <a:custGeom>
            <a:avLst/>
            <a:gdLst>
              <a:gd name="csX0" fmla="*/ 0 w 2338252"/>
              <a:gd name="csY0" fmla="*/ 274320 h 933994"/>
              <a:gd name="csX1" fmla="*/ 45720 w 2338252"/>
              <a:gd name="csY1" fmla="*/ 933994 h 933994"/>
              <a:gd name="csX2" fmla="*/ 2338252 w 2338252"/>
              <a:gd name="csY2" fmla="*/ 836023 h 933994"/>
              <a:gd name="csX3" fmla="*/ 2181497 w 2338252"/>
              <a:gd name="csY3" fmla="*/ 0 h 933994"/>
              <a:gd name="csX4" fmla="*/ 0 w 2338252"/>
              <a:gd name="csY4" fmla="*/ 274320 h 933994"/>
            </a:gdLst>
            <a:ahLst/>
            <a:cxnLst>
              <a:cxn ang="0">
                <a:pos x="csX0" y="csY0"/>
              </a:cxn>
              <a:cxn ang="0">
                <a:pos x="csX1" y="csY1"/>
              </a:cxn>
              <a:cxn ang="0">
                <a:pos x="csX2" y="csY2"/>
              </a:cxn>
              <a:cxn ang="0">
                <a:pos x="csX3" y="csY3"/>
              </a:cxn>
              <a:cxn ang="0">
                <a:pos x="csX4" y="csY4"/>
              </a:cxn>
            </a:cxnLst>
            <a:rect l="l" t="t" r="r" b="b"/>
            <a:pathLst>
              <a:path w="2338252" h="933994">
                <a:moveTo>
                  <a:pt x="0" y="274320"/>
                </a:moveTo>
                <a:lnTo>
                  <a:pt x="45720" y="933994"/>
                </a:lnTo>
                <a:lnTo>
                  <a:pt x="2338252" y="836023"/>
                </a:lnTo>
                <a:lnTo>
                  <a:pt x="2181497" y="0"/>
                </a:lnTo>
                <a:lnTo>
                  <a:pt x="0" y="274320"/>
                </a:lnTo>
                <a:close/>
              </a:path>
            </a:pathLst>
          </a:cu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AU" dirty="0"/>
              <a:t>Shadow</a:t>
            </a:r>
          </a:p>
        </p:txBody>
      </p:sp>
      <p:pic>
        <p:nvPicPr>
          <p:cNvPr id="17" name="Picture 16" descr="Surveillance radar - RAMET s.r.o. - for airport">
            <a:extLst>
              <a:ext uri="{FF2B5EF4-FFF2-40B4-BE49-F238E27FC236}">
                <a16:creationId xmlns:a16="http://schemas.microsoft.com/office/drawing/2014/main" id="{3A03FB19-838A-C02A-38A6-80246FBAB6E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flipH="1">
            <a:off x="7841372" y="3258409"/>
            <a:ext cx="459581" cy="537993"/>
          </a:xfrm>
          <a:prstGeom prst="rect">
            <a:avLst/>
          </a:prstGeom>
          <a:noFill/>
          <a:extLst>
            <a:ext uri="{909E8E84-426E-40DD-AFC4-6F175D3DCCD1}">
              <a14:hiddenFill xmlns:a14="http://schemas.microsoft.com/office/drawing/2010/main">
                <a:solidFill>
                  <a:srgbClr val="FFFFFF"/>
                </a:solidFill>
              </a14:hiddenFill>
            </a:ext>
          </a:extLst>
        </p:spPr>
      </p:pic>
      <p:sp>
        <p:nvSpPr>
          <p:cNvPr id="18" name="Freeform: Shape 17">
            <a:extLst>
              <a:ext uri="{FF2B5EF4-FFF2-40B4-BE49-F238E27FC236}">
                <a16:creationId xmlns:a16="http://schemas.microsoft.com/office/drawing/2014/main" id="{2B5A9C9E-26C2-E597-57F5-30338D127494}"/>
              </a:ext>
            </a:extLst>
          </p:cNvPr>
          <p:cNvSpPr/>
          <p:nvPr/>
        </p:nvSpPr>
        <p:spPr>
          <a:xfrm>
            <a:off x="7863975" y="3624152"/>
            <a:ext cx="2991261" cy="706806"/>
          </a:xfrm>
          <a:custGeom>
            <a:avLst/>
            <a:gdLst>
              <a:gd name="csX0" fmla="*/ 32892 w 8664017"/>
              <a:gd name="csY0" fmla="*/ 467068 h 1506458"/>
              <a:gd name="csX1" fmla="*/ 32892 w 8664017"/>
              <a:gd name="csY1" fmla="*/ 467068 h 1506458"/>
              <a:gd name="csX2" fmla="*/ 309185 w 8664017"/>
              <a:gd name="csY2" fmla="*/ 210510 h 1506458"/>
              <a:gd name="csX3" fmla="*/ 394705 w 8664017"/>
              <a:gd name="csY3" fmla="*/ 184196 h 1506458"/>
              <a:gd name="csX4" fmla="*/ 493381 w 8664017"/>
              <a:gd name="csY4" fmla="*/ 197353 h 1506458"/>
              <a:gd name="csX5" fmla="*/ 973605 w 8664017"/>
              <a:gd name="csY5" fmla="*/ 328921 h 1506458"/>
              <a:gd name="csX6" fmla="*/ 1230164 w 8664017"/>
              <a:gd name="csY6" fmla="*/ 374970 h 1506458"/>
              <a:gd name="csX7" fmla="*/ 1684074 w 8664017"/>
              <a:gd name="csY7" fmla="*/ 289451 h 1506458"/>
              <a:gd name="csX8" fmla="*/ 2184034 w 8664017"/>
              <a:gd name="csY8" fmla="*/ 164461 h 1506458"/>
              <a:gd name="csX9" fmla="*/ 2512955 w 8664017"/>
              <a:gd name="csY9" fmla="*/ 184196 h 1506458"/>
              <a:gd name="csX10" fmla="*/ 2749778 w 8664017"/>
              <a:gd name="csY10" fmla="*/ 289451 h 1506458"/>
              <a:gd name="csX11" fmla="*/ 3078699 w 8664017"/>
              <a:gd name="csY11" fmla="*/ 407862 h 1506458"/>
              <a:gd name="csX12" fmla="*/ 3526031 w 8664017"/>
              <a:gd name="csY12" fmla="*/ 506538 h 1506458"/>
              <a:gd name="csX13" fmla="*/ 3723384 w 8664017"/>
              <a:gd name="csY13" fmla="*/ 493382 h 1506458"/>
              <a:gd name="csX14" fmla="*/ 4019413 w 8664017"/>
              <a:gd name="csY14" fmla="*/ 217088 h 1506458"/>
              <a:gd name="csX15" fmla="*/ 4348333 w 8664017"/>
              <a:gd name="csY15" fmla="*/ 46049 h 1506458"/>
              <a:gd name="csX16" fmla="*/ 4453588 w 8664017"/>
              <a:gd name="csY16" fmla="*/ 13157 h 1506458"/>
              <a:gd name="csX17" fmla="*/ 4670676 w 8664017"/>
              <a:gd name="csY17" fmla="*/ 0 h 1506458"/>
              <a:gd name="csX18" fmla="*/ 5137744 w 8664017"/>
              <a:gd name="csY18" fmla="*/ 46049 h 1506458"/>
              <a:gd name="csX19" fmla="*/ 5486400 w 8664017"/>
              <a:gd name="csY19" fmla="*/ 171039 h 1506458"/>
              <a:gd name="csX20" fmla="*/ 5637703 w 8664017"/>
              <a:gd name="csY20" fmla="*/ 223667 h 1506458"/>
              <a:gd name="csX21" fmla="*/ 5854791 w 8664017"/>
              <a:gd name="csY21" fmla="*/ 249980 h 1506458"/>
              <a:gd name="csX22" fmla="*/ 6203447 w 8664017"/>
              <a:gd name="csY22" fmla="*/ 118412 h 1506458"/>
              <a:gd name="csX23" fmla="*/ 6335015 w 8664017"/>
              <a:gd name="csY23" fmla="*/ 65785 h 1506458"/>
              <a:gd name="csX24" fmla="*/ 6558682 w 8664017"/>
              <a:gd name="csY24" fmla="*/ 26314 h 1506458"/>
              <a:gd name="csX25" fmla="*/ 6828397 w 8664017"/>
              <a:gd name="csY25" fmla="*/ 32892 h 1506458"/>
              <a:gd name="csX26" fmla="*/ 6920495 w 8664017"/>
              <a:gd name="csY26" fmla="*/ 92098 h 1506458"/>
              <a:gd name="csX27" fmla="*/ 7006014 w 8664017"/>
              <a:gd name="csY27" fmla="*/ 131569 h 1506458"/>
              <a:gd name="csX28" fmla="*/ 7170474 w 8664017"/>
              <a:gd name="csY28" fmla="*/ 171039 h 1506458"/>
              <a:gd name="csX29" fmla="*/ 7242837 w 8664017"/>
              <a:gd name="csY29" fmla="*/ 177618 h 1506458"/>
              <a:gd name="csX30" fmla="*/ 7341513 w 8664017"/>
              <a:gd name="csY30" fmla="*/ 197353 h 1506458"/>
              <a:gd name="csX31" fmla="*/ 7466503 w 8664017"/>
              <a:gd name="csY31" fmla="*/ 217088 h 1506458"/>
              <a:gd name="csX32" fmla="*/ 7788846 w 8664017"/>
              <a:gd name="csY32" fmla="*/ 210510 h 1506458"/>
              <a:gd name="csX33" fmla="*/ 7959885 w 8664017"/>
              <a:gd name="csY33" fmla="*/ 190774 h 1506458"/>
              <a:gd name="csX34" fmla="*/ 8387482 w 8664017"/>
              <a:gd name="csY34" fmla="*/ 177618 h 1506458"/>
              <a:gd name="csX35" fmla="*/ 8578256 w 8664017"/>
              <a:gd name="csY35" fmla="*/ 184196 h 1506458"/>
              <a:gd name="csX36" fmla="*/ 8624305 w 8664017"/>
              <a:gd name="csY36" fmla="*/ 328921 h 1506458"/>
              <a:gd name="csX37" fmla="*/ 8637462 w 8664017"/>
              <a:gd name="csY37" fmla="*/ 644685 h 1506458"/>
              <a:gd name="csX38" fmla="*/ 8644040 w 8664017"/>
              <a:gd name="csY38" fmla="*/ 749940 h 1506458"/>
              <a:gd name="csX39" fmla="*/ 8657197 w 8664017"/>
              <a:gd name="csY39" fmla="*/ 809146 h 1506458"/>
              <a:gd name="csX40" fmla="*/ 8538785 w 8664017"/>
              <a:gd name="csY40" fmla="*/ 967028 h 1506458"/>
              <a:gd name="csX41" fmla="*/ 7440190 w 8664017"/>
              <a:gd name="csY41" fmla="*/ 1230164 h 1506458"/>
              <a:gd name="csX42" fmla="*/ 6078457 w 8664017"/>
              <a:gd name="csY42" fmla="*/ 1447252 h 1506458"/>
              <a:gd name="csX43" fmla="*/ 5269312 w 8664017"/>
              <a:gd name="csY43" fmla="*/ 1480144 h 1506458"/>
              <a:gd name="csX44" fmla="*/ 3874687 w 8664017"/>
              <a:gd name="csY44" fmla="*/ 1506458 h 1506458"/>
              <a:gd name="csX45" fmla="*/ 2302446 w 8664017"/>
              <a:gd name="csY45" fmla="*/ 1499879 h 1506458"/>
              <a:gd name="csX46" fmla="*/ 1861692 w 8664017"/>
              <a:gd name="csY46" fmla="*/ 1460409 h 1506458"/>
              <a:gd name="csX47" fmla="*/ 1605133 w 8664017"/>
              <a:gd name="csY47" fmla="*/ 1453831 h 1506458"/>
              <a:gd name="csX48" fmla="*/ 1026233 w 8664017"/>
              <a:gd name="csY48" fmla="*/ 1394625 h 1506458"/>
              <a:gd name="csX49" fmla="*/ 802567 w 8664017"/>
              <a:gd name="csY49" fmla="*/ 1368311 h 1506458"/>
              <a:gd name="csX50" fmla="*/ 342077 w 8664017"/>
              <a:gd name="csY50" fmla="*/ 1295949 h 1506458"/>
              <a:gd name="csX51" fmla="*/ 157882 w 8664017"/>
              <a:gd name="csY51" fmla="*/ 1243321 h 1506458"/>
              <a:gd name="csX52" fmla="*/ 118411 w 8664017"/>
              <a:gd name="csY52" fmla="*/ 1197272 h 1506458"/>
              <a:gd name="csX53" fmla="*/ 85519 w 8664017"/>
              <a:gd name="csY53" fmla="*/ 1164380 h 1506458"/>
              <a:gd name="csX54" fmla="*/ 0 w 8664017"/>
              <a:gd name="csY54" fmla="*/ 901244 h 1506458"/>
              <a:gd name="csX55" fmla="*/ 6578 w 8664017"/>
              <a:gd name="csY55" fmla="*/ 776254 h 1506458"/>
              <a:gd name="csX56" fmla="*/ 13156 w 8664017"/>
              <a:gd name="csY56" fmla="*/ 717048 h 1506458"/>
              <a:gd name="csX57" fmla="*/ 32892 w 8664017"/>
              <a:gd name="csY57" fmla="*/ 677577 h 1506458"/>
              <a:gd name="csX58" fmla="*/ 39470 w 8664017"/>
              <a:gd name="csY58" fmla="*/ 644685 h 1506458"/>
              <a:gd name="csX59" fmla="*/ 46049 w 8664017"/>
              <a:gd name="csY59" fmla="*/ 624950 h 1506458"/>
              <a:gd name="csX60" fmla="*/ 32892 w 8664017"/>
              <a:gd name="csY60" fmla="*/ 499960 h 1506458"/>
              <a:gd name="csX61" fmla="*/ 32892 w 8664017"/>
              <a:gd name="csY61" fmla="*/ 467068 h 15064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Lst>
            <a:rect l="l" t="t" r="r" b="b"/>
            <a:pathLst>
              <a:path w="8664017" h="1506458">
                <a:moveTo>
                  <a:pt x="32892" y="467068"/>
                </a:moveTo>
                <a:lnTo>
                  <a:pt x="32892" y="467068"/>
                </a:lnTo>
                <a:cubicBezTo>
                  <a:pt x="116514" y="379464"/>
                  <a:pt x="203981" y="275489"/>
                  <a:pt x="309185" y="210510"/>
                </a:cubicBezTo>
                <a:cubicBezTo>
                  <a:pt x="334561" y="194837"/>
                  <a:pt x="366198" y="192967"/>
                  <a:pt x="394705" y="184196"/>
                </a:cubicBezTo>
                <a:cubicBezTo>
                  <a:pt x="427597" y="188582"/>
                  <a:pt x="461189" y="189305"/>
                  <a:pt x="493381" y="197353"/>
                </a:cubicBezTo>
                <a:cubicBezTo>
                  <a:pt x="654399" y="237608"/>
                  <a:pt x="810242" y="299599"/>
                  <a:pt x="973605" y="328921"/>
                </a:cubicBezTo>
                <a:lnTo>
                  <a:pt x="1230164" y="374970"/>
                </a:lnTo>
                <a:cubicBezTo>
                  <a:pt x="1381467" y="346464"/>
                  <a:pt x="1535629" y="330307"/>
                  <a:pt x="1684074" y="289451"/>
                </a:cubicBezTo>
                <a:cubicBezTo>
                  <a:pt x="2248988" y="133970"/>
                  <a:pt x="1662069" y="193459"/>
                  <a:pt x="2184034" y="164461"/>
                </a:cubicBezTo>
                <a:cubicBezTo>
                  <a:pt x="2293674" y="171039"/>
                  <a:pt x="2405704" y="160501"/>
                  <a:pt x="2512955" y="184196"/>
                </a:cubicBezTo>
                <a:cubicBezTo>
                  <a:pt x="2597307" y="202832"/>
                  <a:pt x="2669442" y="257690"/>
                  <a:pt x="2749778" y="289451"/>
                </a:cubicBezTo>
                <a:cubicBezTo>
                  <a:pt x="2858145" y="332294"/>
                  <a:pt x="2966476" y="376478"/>
                  <a:pt x="3078699" y="407862"/>
                </a:cubicBezTo>
                <a:cubicBezTo>
                  <a:pt x="3225752" y="448987"/>
                  <a:pt x="3376920" y="473646"/>
                  <a:pt x="3526031" y="506538"/>
                </a:cubicBezTo>
                <a:lnTo>
                  <a:pt x="3723384" y="493382"/>
                </a:lnTo>
                <a:cubicBezTo>
                  <a:pt x="3824333" y="457753"/>
                  <a:pt x="3954834" y="274328"/>
                  <a:pt x="4019413" y="217088"/>
                </a:cubicBezTo>
                <a:cubicBezTo>
                  <a:pt x="4104378" y="141778"/>
                  <a:pt x="4249258" y="84818"/>
                  <a:pt x="4348333" y="46049"/>
                </a:cubicBezTo>
                <a:cubicBezTo>
                  <a:pt x="4382564" y="32654"/>
                  <a:pt x="4417199" y="18355"/>
                  <a:pt x="4453588" y="13157"/>
                </a:cubicBezTo>
                <a:cubicBezTo>
                  <a:pt x="4525355" y="2905"/>
                  <a:pt x="4598313" y="4386"/>
                  <a:pt x="4670676" y="0"/>
                </a:cubicBezTo>
                <a:cubicBezTo>
                  <a:pt x="4826365" y="15350"/>
                  <a:pt x="4983388" y="20573"/>
                  <a:pt x="5137744" y="46049"/>
                </a:cubicBezTo>
                <a:cubicBezTo>
                  <a:pt x="5281530" y="69781"/>
                  <a:pt x="5358739" y="121715"/>
                  <a:pt x="5486400" y="171039"/>
                </a:cubicBezTo>
                <a:cubicBezTo>
                  <a:pt x="5536210" y="190284"/>
                  <a:pt x="5585490" y="212479"/>
                  <a:pt x="5637703" y="223667"/>
                </a:cubicBezTo>
                <a:cubicBezTo>
                  <a:pt x="5708977" y="238940"/>
                  <a:pt x="5782428" y="241209"/>
                  <a:pt x="5854791" y="249980"/>
                </a:cubicBezTo>
                <a:cubicBezTo>
                  <a:pt x="6184030" y="221350"/>
                  <a:pt x="5808862" y="276245"/>
                  <a:pt x="6203447" y="118412"/>
                </a:cubicBezTo>
                <a:cubicBezTo>
                  <a:pt x="6247303" y="100870"/>
                  <a:pt x="6290205" y="80722"/>
                  <a:pt x="6335015" y="65785"/>
                </a:cubicBezTo>
                <a:cubicBezTo>
                  <a:pt x="6424881" y="35830"/>
                  <a:pt x="6463534" y="36886"/>
                  <a:pt x="6558682" y="26314"/>
                </a:cubicBezTo>
                <a:lnTo>
                  <a:pt x="6828397" y="32892"/>
                </a:lnTo>
                <a:cubicBezTo>
                  <a:pt x="6846267" y="34753"/>
                  <a:pt x="6907601" y="85006"/>
                  <a:pt x="6920495" y="92098"/>
                </a:cubicBezTo>
                <a:cubicBezTo>
                  <a:pt x="6948005" y="107228"/>
                  <a:pt x="6976955" y="119681"/>
                  <a:pt x="7006014" y="131569"/>
                </a:cubicBezTo>
                <a:cubicBezTo>
                  <a:pt x="7061015" y="154069"/>
                  <a:pt x="7110098" y="162094"/>
                  <a:pt x="7170474" y="171039"/>
                </a:cubicBezTo>
                <a:cubicBezTo>
                  <a:pt x="7194433" y="174589"/>
                  <a:pt x="7218716" y="175425"/>
                  <a:pt x="7242837" y="177618"/>
                </a:cubicBezTo>
                <a:cubicBezTo>
                  <a:pt x="7303837" y="192867"/>
                  <a:pt x="7230696" y="175189"/>
                  <a:pt x="7341513" y="197353"/>
                </a:cubicBezTo>
                <a:cubicBezTo>
                  <a:pt x="7440166" y="217084"/>
                  <a:pt x="7361053" y="206544"/>
                  <a:pt x="7466503" y="217088"/>
                </a:cubicBezTo>
                <a:lnTo>
                  <a:pt x="7788846" y="210510"/>
                </a:lnTo>
                <a:cubicBezTo>
                  <a:pt x="7877124" y="207567"/>
                  <a:pt x="7860671" y="198033"/>
                  <a:pt x="7959885" y="190774"/>
                </a:cubicBezTo>
                <a:cubicBezTo>
                  <a:pt x="8029074" y="185711"/>
                  <a:pt x="8354773" y="178457"/>
                  <a:pt x="8387482" y="177618"/>
                </a:cubicBezTo>
                <a:cubicBezTo>
                  <a:pt x="8451073" y="179811"/>
                  <a:pt x="8517892" y="164075"/>
                  <a:pt x="8578256" y="184196"/>
                </a:cubicBezTo>
                <a:cubicBezTo>
                  <a:pt x="8593140" y="189157"/>
                  <a:pt x="8623536" y="325844"/>
                  <a:pt x="8624305" y="328921"/>
                </a:cubicBezTo>
                <a:cubicBezTo>
                  <a:pt x="8639693" y="498197"/>
                  <a:pt x="8625330" y="323180"/>
                  <a:pt x="8637462" y="644685"/>
                </a:cubicBezTo>
                <a:cubicBezTo>
                  <a:pt x="8638788" y="679813"/>
                  <a:pt x="8639852" y="715037"/>
                  <a:pt x="8644040" y="749940"/>
                </a:cubicBezTo>
                <a:cubicBezTo>
                  <a:pt x="8646449" y="770013"/>
                  <a:pt x="8652811" y="789411"/>
                  <a:pt x="8657197" y="809146"/>
                </a:cubicBezTo>
                <a:cubicBezTo>
                  <a:pt x="8666096" y="915944"/>
                  <a:pt x="8689405" y="913644"/>
                  <a:pt x="8538785" y="967028"/>
                </a:cubicBezTo>
                <a:cubicBezTo>
                  <a:pt x="8341907" y="1036807"/>
                  <a:pt x="7517298" y="1214539"/>
                  <a:pt x="7440190" y="1230164"/>
                </a:cubicBezTo>
                <a:cubicBezTo>
                  <a:pt x="7074159" y="1304338"/>
                  <a:pt x="6475914" y="1416970"/>
                  <a:pt x="6078457" y="1447252"/>
                </a:cubicBezTo>
                <a:cubicBezTo>
                  <a:pt x="5809299" y="1467759"/>
                  <a:pt x="5539061" y="1470060"/>
                  <a:pt x="5269312" y="1480144"/>
                </a:cubicBezTo>
                <a:cubicBezTo>
                  <a:pt x="4536500" y="1507539"/>
                  <a:pt x="4696200" y="1499668"/>
                  <a:pt x="3874687" y="1506458"/>
                </a:cubicBezTo>
                <a:lnTo>
                  <a:pt x="2302446" y="1499879"/>
                </a:lnTo>
                <a:cubicBezTo>
                  <a:pt x="2154979" y="1496506"/>
                  <a:pt x="2008877" y="1470129"/>
                  <a:pt x="1861692" y="1460409"/>
                </a:cubicBezTo>
                <a:cubicBezTo>
                  <a:pt x="1776330" y="1454772"/>
                  <a:pt x="1690653" y="1456024"/>
                  <a:pt x="1605133" y="1453831"/>
                </a:cubicBezTo>
                <a:cubicBezTo>
                  <a:pt x="1328885" y="1427932"/>
                  <a:pt x="1364430" y="1432202"/>
                  <a:pt x="1026233" y="1394625"/>
                </a:cubicBezTo>
                <a:cubicBezTo>
                  <a:pt x="951623" y="1386335"/>
                  <a:pt x="876882" y="1378927"/>
                  <a:pt x="802567" y="1368311"/>
                </a:cubicBezTo>
                <a:cubicBezTo>
                  <a:pt x="690649" y="1352323"/>
                  <a:pt x="452465" y="1320480"/>
                  <a:pt x="342077" y="1295949"/>
                </a:cubicBezTo>
                <a:cubicBezTo>
                  <a:pt x="279742" y="1282097"/>
                  <a:pt x="219280" y="1260864"/>
                  <a:pt x="157882" y="1243321"/>
                </a:cubicBezTo>
                <a:cubicBezTo>
                  <a:pt x="144725" y="1227971"/>
                  <a:pt x="132072" y="1212175"/>
                  <a:pt x="118411" y="1197272"/>
                </a:cubicBezTo>
                <a:cubicBezTo>
                  <a:pt x="107934" y="1185842"/>
                  <a:pt x="91901" y="1178511"/>
                  <a:pt x="85519" y="1164380"/>
                </a:cubicBezTo>
                <a:cubicBezTo>
                  <a:pt x="52412" y="1091071"/>
                  <a:pt x="23549" y="983667"/>
                  <a:pt x="0" y="901244"/>
                </a:cubicBezTo>
                <a:cubicBezTo>
                  <a:pt x="2193" y="859581"/>
                  <a:pt x="3606" y="817869"/>
                  <a:pt x="6578" y="776254"/>
                </a:cubicBezTo>
                <a:cubicBezTo>
                  <a:pt x="7993" y="756448"/>
                  <a:pt x="8040" y="736234"/>
                  <a:pt x="13156" y="717048"/>
                </a:cubicBezTo>
                <a:cubicBezTo>
                  <a:pt x="16946" y="702835"/>
                  <a:pt x="26313" y="690734"/>
                  <a:pt x="32892" y="677577"/>
                </a:cubicBezTo>
                <a:cubicBezTo>
                  <a:pt x="35085" y="666613"/>
                  <a:pt x="36758" y="655532"/>
                  <a:pt x="39470" y="644685"/>
                </a:cubicBezTo>
                <a:cubicBezTo>
                  <a:pt x="41152" y="637958"/>
                  <a:pt x="46049" y="631884"/>
                  <a:pt x="46049" y="624950"/>
                </a:cubicBezTo>
                <a:cubicBezTo>
                  <a:pt x="46049" y="575171"/>
                  <a:pt x="49203" y="540737"/>
                  <a:pt x="32892" y="499960"/>
                </a:cubicBezTo>
                <a:cubicBezTo>
                  <a:pt x="31071" y="495407"/>
                  <a:pt x="32892" y="472550"/>
                  <a:pt x="32892" y="467068"/>
                </a:cubicBezTo>
                <a:close/>
              </a:path>
            </a:pathLst>
          </a:custGeom>
        </p:spPr>
        <p:style>
          <a:lnRef idx="1">
            <a:schemeClr val="dk1"/>
          </a:lnRef>
          <a:fillRef idx="2">
            <a:schemeClr val="dk1"/>
          </a:fillRef>
          <a:effectRef idx="1">
            <a:schemeClr val="dk1"/>
          </a:effectRef>
          <a:fontRef idx="minor">
            <a:schemeClr val="dk1"/>
          </a:fontRef>
        </p:style>
        <p:txBody>
          <a:bodyPr rtlCol="0" anchor="ctr"/>
          <a:lstStyle/>
          <a:p>
            <a:pPr algn="ctr"/>
            <a:endParaRPr lang="en-AU"/>
          </a:p>
        </p:txBody>
      </p:sp>
      <p:sp>
        <p:nvSpPr>
          <p:cNvPr id="19" name="Freeform: Shape 18">
            <a:extLst>
              <a:ext uri="{FF2B5EF4-FFF2-40B4-BE49-F238E27FC236}">
                <a16:creationId xmlns:a16="http://schemas.microsoft.com/office/drawing/2014/main" id="{07963EA5-A579-7B2E-45C0-3258669784C0}"/>
              </a:ext>
            </a:extLst>
          </p:cNvPr>
          <p:cNvSpPr/>
          <p:nvPr/>
        </p:nvSpPr>
        <p:spPr>
          <a:xfrm>
            <a:off x="8195253" y="2632787"/>
            <a:ext cx="2594670" cy="1083787"/>
          </a:xfrm>
          <a:custGeom>
            <a:avLst/>
            <a:gdLst>
              <a:gd name="csX0" fmla="*/ 0 w 4639733"/>
              <a:gd name="csY0" fmla="*/ 1571413 h 1571413"/>
              <a:gd name="csX1" fmla="*/ 2479040 w 4639733"/>
              <a:gd name="csY1" fmla="*/ 1449493 h 1571413"/>
              <a:gd name="csX2" fmla="*/ 2458720 w 4639733"/>
              <a:gd name="csY2" fmla="*/ 1070186 h 1571413"/>
              <a:gd name="csX3" fmla="*/ 4639733 w 4639733"/>
              <a:gd name="csY3" fmla="*/ 806026 h 1571413"/>
              <a:gd name="csX4" fmla="*/ 4585546 w 4639733"/>
              <a:gd name="csY4" fmla="*/ 338666 h 1571413"/>
              <a:gd name="csX5" fmla="*/ 4483946 w 4639733"/>
              <a:gd name="csY5" fmla="*/ 128693 h 1571413"/>
              <a:gd name="csX6" fmla="*/ 4314613 w 4639733"/>
              <a:gd name="csY6" fmla="*/ 0 h 1571413"/>
              <a:gd name="csX7" fmla="*/ 0 w 4639733"/>
              <a:gd name="csY7" fmla="*/ 1571413 h 15714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639733" h="1571413">
                <a:moveTo>
                  <a:pt x="0" y="1571413"/>
                </a:moveTo>
                <a:lnTo>
                  <a:pt x="2479040" y="1449493"/>
                </a:lnTo>
                <a:lnTo>
                  <a:pt x="2458720" y="1070186"/>
                </a:lnTo>
                <a:lnTo>
                  <a:pt x="4639733" y="806026"/>
                </a:lnTo>
                <a:lnTo>
                  <a:pt x="4585546" y="338666"/>
                </a:lnTo>
                <a:lnTo>
                  <a:pt x="4483946" y="128693"/>
                </a:lnTo>
                <a:lnTo>
                  <a:pt x="4314613" y="0"/>
                </a:lnTo>
                <a:lnTo>
                  <a:pt x="0" y="1571413"/>
                </a:lnTo>
                <a:close/>
              </a:path>
            </a:pathLst>
          </a:custGeom>
          <a:solidFill>
            <a:srgbClr val="92D05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dirty="0">
              <a:solidFill>
                <a:schemeClr val="tx1"/>
              </a:solidFill>
            </a:endParaRPr>
          </a:p>
        </p:txBody>
      </p:sp>
      <p:pic>
        <p:nvPicPr>
          <p:cNvPr id="22" name="Picture 21">
            <a:extLst>
              <a:ext uri="{FF2B5EF4-FFF2-40B4-BE49-F238E27FC236}">
                <a16:creationId xmlns:a16="http://schemas.microsoft.com/office/drawing/2014/main" id="{F3FBEA5C-F0D7-4B63-7820-D82B17280C09}"/>
              </a:ext>
            </a:extLst>
          </p:cNvPr>
          <p:cNvPicPr>
            <a:picLocks noChangeAspect="1"/>
          </p:cNvPicPr>
          <p:nvPr/>
        </p:nvPicPr>
        <p:blipFill>
          <a:blip r:embed="rId6"/>
          <a:stretch>
            <a:fillRect/>
          </a:stretch>
        </p:blipFill>
        <p:spPr>
          <a:xfrm>
            <a:off x="8525355" y="5127134"/>
            <a:ext cx="1103967" cy="757339"/>
          </a:xfrm>
          <a:prstGeom prst="rect">
            <a:avLst/>
          </a:prstGeom>
        </p:spPr>
      </p:pic>
      <p:pic>
        <p:nvPicPr>
          <p:cNvPr id="23" name="Picture 22">
            <a:extLst>
              <a:ext uri="{FF2B5EF4-FFF2-40B4-BE49-F238E27FC236}">
                <a16:creationId xmlns:a16="http://schemas.microsoft.com/office/drawing/2014/main" id="{878307B7-7B3B-AC92-9581-F9E958D50EC8}"/>
              </a:ext>
            </a:extLst>
          </p:cNvPr>
          <p:cNvPicPr>
            <a:picLocks noChangeAspect="1"/>
          </p:cNvPicPr>
          <p:nvPr/>
        </p:nvPicPr>
        <p:blipFill>
          <a:blip r:embed="rId3"/>
          <a:stretch>
            <a:fillRect/>
          </a:stretch>
        </p:blipFill>
        <p:spPr>
          <a:xfrm>
            <a:off x="8664443" y="4627673"/>
            <a:ext cx="264981" cy="376381"/>
          </a:xfrm>
          <a:prstGeom prst="rect">
            <a:avLst/>
          </a:prstGeom>
        </p:spPr>
      </p:pic>
      <p:sp>
        <p:nvSpPr>
          <p:cNvPr id="24" name="Oval 23">
            <a:extLst>
              <a:ext uri="{FF2B5EF4-FFF2-40B4-BE49-F238E27FC236}">
                <a16:creationId xmlns:a16="http://schemas.microsoft.com/office/drawing/2014/main" id="{05BB6172-99FF-806C-AACE-92E17211854A}"/>
              </a:ext>
            </a:extLst>
          </p:cNvPr>
          <p:cNvSpPr/>
          <p:nvPr/>
        </p:nvSpPr>
        <p:spPr>
          <a:xfrm>
            <a:off x="8144678" y="4775647"/>
            <a:ext cx="1569492" cy="1460311"/>
          </a:xfrm>
          <a:prstGeom prst="ellipse">
            <a:avLst/>
          </a:prstGeom>
          <a:noFill/>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AU"/>
          </a:p>
        </p:txBody>
      </p:sp>
      <p:cxnSp>
        <p:nvCxnSpPr>
          <p:cNvPr id="25" name="Straight Arrow Connector 24">
            <a:extLst>
              <a:ext uri="{FF2B5EF4-FFF2-40B4-BE49-F238E27FC236}">
                <a16:creationId xmlns:a16="http://schemas.microsoft.com/office/drawing/2014/main" id="{641FE5BF-DBC9-58D1-D175-8CA5929A6BAD}"/>
              </a:ext>
            </a:extLst>
          </p:cNvPr>
          <p:cNvCxnSpPr>
            <a:cxnSpLocks/>
          </p:cNvCxnSpPr>
          <p:nvPr/>
        </p:nvCxnSpPr>
        <p:spPr>
          <a:xfrm flipV="1">
            <a:off x="8929424" y="5225968"/>
            <a:ext cx="1429505" cy="287383"/>
          </a:xfrm>
          <a:prstGeom prst="straightConnector1">
            <a:avLst/>
          </a:prstGeom>
          <a:ln w="12700">
            <a:prstDash val="sysDash"/>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17D32418-A9D0-8936-9C67-6808AC0C3E28}"/>
              </a:ext>
            </a:extLst>
          </p:cNvPr>
          <p:cNvCxnSpPr>
            <a:cxnSpLocks/>
          </p:cNvCxnSpPr>
          <p:nvPr/>
        </p:nvCxnSpPr>
        <p:spPr>
          <a:xfrm flipH="1" flipV="1">
            <a:off x="8796933" y="4815863"/>
            <a:ext cx="79362" cy="697488"/>
          </a:xfrm>
          <a:prstGeom prst="straightConnector1">
            <a:avLst/>
          </a:prstGeom>
          <a:ln w="1270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8" name="Straight Arrow Connector 27">
            <a:extLst>
              <a:ext uri="{FF2B5EF4-FFF2-40B4-BE49-F238E27FC236}">
                <a16:creationId xmlns:a16="http://schemas.microsoft.com/office/drawing/2014/main" id="{FFBC46B9-92E6-6970-CFE6-F9598C381F8F}"/>
              </a:ext>
            </a:extLst>
          </p:cNvPr>
          <p:cNvCxnSpPr>
            <a:cxnSpLocks/>
            <a:stCxn id="29" idx="2"/>
          </p:cNvCxnSpPr>
          <p:nvPr/>
        </p:nvCxnSpPr>
        <p:spPr>
          <a:xfrm flipH="1">
            <a:off x="9714170" y="5000808"/>
            <a:ext cx="158287" cy="36885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C27F82BB-B3AD-3BD9-B404-ACFB8A332896}"/>
              </a:ext>
            </a:extLst>
          </p:cNvPr>
          <p:cNvSpPr txBox="1"/>
          <p:nvPr/>
        </p:nvSpPr>
        <p:spPr>
          <a:xfrm>
            <a:off x="9488377" y="4769976"/>
            <a:ext cx="768159" cy="230832"/>
          </a:xfrm>
          <a:prstGeom prst="rect">
            <a:avLst/>
          </a:prstGeom>
          <a:noFill/>
        </p:spPr>
        <p:txBody>
          <a:bodyPr wrap="none" rtlCol="0">
            <a:spAutoFit/>
          </a:bodyPr>
          <a:lstStyle/>
          <a:p>
            <a:r>
              <a:rPr lang="en-AU" sz="900" dirty="0"/>
              <a:t>False target</a:t>
            </a:r>
          </a:p>
        </p:txBody>
      </p:sp>
      <p:sp>
        <p:nvSpPr>
          <p:cNvPr id="30" name="TextBox 29">
            <a:extLst>
              <a:ext uri="{FF2B5EF4-FFF2-40B4-BE49-F238E27FC236}">
                <a16:creationId xmlns:a16="http://schemas.microsoft.com/office/drawing/2014/main" id="{F70BD171-2A33-6C92-FA88-05AFCCB1CD42}"/>
              </a:ext>
            </a:extLst>
          </p:cNvPr>
          <p:cNvSpPr txBox="1"/>
          <p:nvPr/>
        </p:nvSpPr>
        <p:spPr>
          <a:xfrm>
            <a:off x="10901787" y="2079299"/>
            <a:ext cx="1329467" cy="369332"/>
          </a:xfrm>
          <a:prstGeom prst="rect">
            <a:avLst/>
          </a:prstGeom>
          <a:noFill/>
        </p:spPr>
        <p:txBody>
          <a:bodyPr wrap="none" rtlCol="0">
            <a:spAutoFit/>
          </a:bodyPr>
          <a:lstStyle/>
          <a:p>
            <a:r>
              <a:rPr lang="en-AU" dirty="0"/>
              <a:t>Reflections</a:t>
            </a:r>
          </a:p>
        </p:txBody>
      </p:sp>
      <p:sp>
        <p:nvSpPr>
          <p:cNvPr id="31" name="TextBox 30">
            <a:extLst>
              <a:ext uri="{FF2B5EF4-FFF2-40B4-BE49-F238E27FC236}">
                <a16:creationId xmlns:a16="http://schemas.microsoft.com/office/drawing/2014/main" id="{D8E7CD87-F667-E0BE-FA4B-C9D1AAB34D0D}"/>
              </a:ext>
            </a:extLst>
          </p:cNvPr>
          <p:cNvSpPr txBox="1"/>
          <p:nvPr/>
        </p:nvSpPr>
        <p:spPr>
          <a:xfrm>
            <a:off x="10899767" y="3608223"/>
            <a:ext cx="1274708" cy="369332"/>
          </a:xfrm>
          <a:prstGeom prst="rect">
            <a:avLst/>
          </a:prstGeom>
          <a:noFill/>
        </p:spPr>
        <p:txBody>
          <a:bodyPr wrap="none" rtlCol="0">
            <a:spAutoFit/>
          </a:bodyPr>
          <a:lstStyle/>
          <a:p>
            <a:r>
              <a:rPr lang="en-AU" dirty="0"/>
              <a:t>Shadowing</a:t>
            </a:r>
          </a:p>
        </p:txBody>
      </p:sp>
      <p:sp>
        <p:nvSpPr>
          <p:cNvPr id="32" name="TextBox 31">
            <a:extLst>
              <a:ext uri="{FF2B5EF4-FFF2-40B4-BE49-F238E27FC236}">
                <a16:creationId xmlns:a16="http://schemas.microsoft.com/office/drawing/2014/main" id="{13F1C708-27D3-8E0D-C721-0F7B54E1333E}"/>
              </a:ext>
            </a:extLst>
          </p:cNvPr>
          <p:cNvSpPr txBox="1"/>
          <p:nvPr/>
        </p:nvSpPr>
        <p:spPr>
          <a:xfrm>
            <a:off x="10899767" y="4991885"/>
            <a:ext cx="1420582" cy="369332"/>
          </a:xfrm>
          <a:prstGeom prst="rect">
            <a:avLst/>
          </a:prstGeom>
          <a:noFill/>
        </p:spPr>
        <p:txBody>
          <a:bodyPr wrap="none" rtlCol="0">
            <a:spAutoFit/>
          </a:bodyPr>
          <a:lstStyle/>
          <a:p>
            <a:r>
              <a:rPr lang="en-AU" dirty="0"/>
              <a:t>False target</a:t>
            </a:r>
          </a:p>
        </p:txBody>
      </p:sp>
    </p:spTree>
    <p:extLst>
      <p:ext uri="{BB962C8B-B14F-4D97-AF65-F5344CB8AC3E}">
        <p14:creationId xmlns:p14="http://schemas.microsoft.com/office/powerpoint/2010/main" val="2032978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623F5-EC03-2DF6-FC5A-49C3517402DB}"/>
              </a:ext>
            </a:extLst>
          </p:cNvPr>
          <p:cNvSpPr>
            <a:spLocks noGrp="1"/>
          </p:cNvSpPr>
          <p:nvPr>
            <p:ph type="title"/>
          </p:nvPr>
        </p:nvSpPr>
        <p:spPr/>
        <p:txBody>
          <a:bodyPr/>
          <a:lstStyle/>
          <a:p>
            <a:r>
              <a:rPr lang="en-US" dirty="0"/>
              <a:t>Receiver behavior – AGC (saturation)</a:t>
            </a:r>
            <a:endParaRPr lang="en-AU" dirty="0"/>
          </a:p>
        </p:txBody>
      </p:sp>
      <p:sp>
        <p:nvSpPr>
          <p:cNvPr id="3" name="Content Placeholder 2">
            <a:extLst>
              <a:ext uri="{FF2B5EF4-FFF2-40B4-BE49-F238E27FC236}">
                <a16:creationId xmlns:a16="http://schemas.microsoft.com/office/drawing/2014/main" id="{065CFCA3-2AEF-E2A3-60D4-ABE338983598}"/>
              </a:ext>
            </a:extLst>
          </p:cNvPr>
          <p:cNvSpPr>
            <a:spLocks noGrp="1"/>
          </p:cNvSpPr>
          <p:nvPr>
            <p:ph idx="1"/>
          </p:nvPr>
        </p:nvSpPr>
        <p:spPr>
          <a:xfrm>
            <a:off x="677334" y="2160589"/>
            <a:ext cx="5418666" cy="1210503"/>
          </a:xfrm>
        </p:spPr>
        <p:txBody>
          <a:bodyPr>
            <a:normAutofit fontScale="92500" lnSpcReduction="20000"/>
          </a:bodyPr>
          <a:lstStyle/>
          <a:p>
            <a:r>
              <a:rPr lang="en-AU" dirty="0"/>
              <a:t>Hardware level</a:t>
            </a:r>
          </a:p>
          <a:p>
            <a:r>
              <a:rPr lang="en-AU" dirty="0"/>
              <a:t>Adaptive gain – detect weak signal and deal with strong signals</a:t>
            </a:r>
          </a:p>
          <a:p>
            <a:r>
              <a:rPr lang="en-AU" dirty="0"/>
              <a:t>Saturation/overload </a:t>
            </a:r>
          </a:p>
        </p:txBody>
      </p:sp>
      <p:pic>
        <p:nvPicPr>
          <p:cNvPr id="6" name="Picture 5" descr="A diagram of a graph&#10;&#10;Description automatically generated with medium confidence">
            <a:extLst>
              <a:ext uri="{FF2B5EF4-FFF2-40B4-BE49-F238E27FC236}">
                <a16:creationId xmlns:a16="http://schemas.microsoft.com/office/drawing/2014/main" id="{29A0626C-654B-6D23-08F8-C65995952D2E}"/>
              </a:ext>
            </a:extLst>
          </p:cNvPr>
          <p:cNvPicPr>
            <a:picLocks noChangeAspect="1"/>
          </p:cNvPicPr>
          <p:nvPr/>
        </p:nvPicPr>
        <p:blipFill>
          <a:blip r:embed="rId2"/>
          <a:stretch>
            <a:fillRect/>
          </a:stretch>
        </p:blipFill>
        <p:spPr>
          <a:xfrm>
            <a:off x="3875403" y="3543089"/>
            <a:ext cx="4441193" cy="2811691"/>
          </a:xfrm>
          <a:prstGeom prst="rect">
            <a:avLst/>
          </a:prstGeom>
        </p:spPr>
      </p:pic>
      <p:pic>
        <p:nvPicPr>
          <p:cNvPr id="8" name="Picture 7">
            <a:extLst>
              <a:ext uri="{FF2B5EF4-FFF2-40B4-BE49-F238E27FC236}">
                <a16:creationId xmlns:a16="http://schemas.microsoft.com/office/drawing/2014/main" id="{08D9B3AE-9D11-ED4B-953F-BD05A90CB503}"/>
              </a:ext>
            </a:extLst>
          </p:cNvPr>
          <p:cNvPicPr>
            <a:picLocks noChangeAspect="1"/>
          </p:cNvPicPr>
          <p:nvPr/>
        </p:nvPicPr>
        <p:blipFill>
          <a:blip r:embed="rId3"/>
          <a:stretch>
            <a:fillRect/>
          </a:stretch>
        </p:blipFill>
        <p:spPr>
          <a:xfrm>
            <a:off x="1463645" y="3846137"/>
            <a:ext cx="2001920" cy="1046876"/>
          </a:xfrm>
          <a:prstGeom prst="rect">
            <a:avLst/>
          </a:prstGeom>
        </p:spPr>
      </p:pic>
      <p:pic>
        <p:nvPicPr>
          <p:cNvPr id="1026" name="Picture 2">
            <a:extLst>
              <a:ext uri="{FF2B5EF4-FFF2-40B4-BE49-F238E27FC236}">
                <a16:creationId xmlns:a16="http://schemas.microsoft.com/office/drawing/2014/main" id="{E87A304C-E483-0CC2-8E47-0FC74D7C00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3645" y="4041028"/>
            <a:ext cx="657989" cy="36765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
            <a:extLst>
              <a:ext uri="{FF2B5EF4-FFF2-40B4-BE49-F238E27FC236}">
                <a16:creationId xmlns:a16="http://schemas.microsoft.com/office/drawing/2014/main" id="{29CF11DF-3855-44E5-4521-750FD8F698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3645" y="4585069"/>
            <a:ext cx="657989" cy="180680"/>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
            <a:extLst>
              <a:ext uri="{FF2B5EF4-FFF2-40B4-BE49-F238E27FC236}">
                <a16:creationId xmlns:a16="http://schemas.microsoft.com/office/drawing/2014/main" id="{9EE96BE7-961C-609A-CE88-DAE4CA66C4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23420" y="3997284"/>
            <a:ext cx="657989" cy="36765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a:extLst>
              <a:ext uri="{FF2B5EF4-FFF2-40B4-BE49-F238E27FC236}">
                <a16:creationId xmlns:a16="http://schemas.microsoft.com/office/drawing/2014/main" id="{82D66361-B2FE-E59D-C543-E5258E5AC2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25599" y="4483425"/>
            <a:ext cx="657989" cy="367651"/>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00BFD052-24A2-F73A-6F37-CA811D9C041F}"/>
              </a:ext>
            </a:extLst>
          </p:cNvPr>
          <p:cNvSpPr txBox="1"/>
          <p:nvPr/>
        </p:nvSpPr>
        <p:spPr>
          <a:xfrm>
            <a:off x="1491718" y="3846137"/>
            <a:ext cx="476412" cy="215444"/>
          </a:xfrm>
          <a:prstGeom prst="rect">
            <a:avLst/>
          </a:prstGeom>
          <a:noFill/>
        </p:spPr>
        <p:txBody>
          <a:bodyPr wrap="none" rtlCol="0">
            <a:spAutoFit/>
          </a:bodyPr>
          <a:lstStyle/>
          <a:p>
            <a:r>
              <a:rPr lang="en-AU" sz="800" dirty="0"/>
              <a:t>Strong</a:t>
            </a:r>
          </a:p>
        </p:txBody>
      </p:sp>
      <p:sp>
        <p:nvSpPr>
          <p:cNvPr id="21" name="TextBox 20">
            <a:extLst>
              <a:ext uri="{FF2B5EF4-FFF2-40B4-BE49-F238E27FC236}">
                <a16:creationId xmlns:a16="http://schemas.microsoft.com/office/drawing/2014/main" id="{71B6929D-5E23-6FDB-6B04-9AE14EEA9F3A}"/>
              </a:ext>
            </a:extLst>
          </p:cNvPr>
          <p:cNvSpPr txBox="1"/>
          <p:nvPr/>
        </p:nvSpPr>
        <p:spPr>
          <a:xfrm>
            <a:off x="1533396" y="4415179"/>
            <a:ext cx="434734" cy="215444"/>
          </a:xfrm>
          <a:prstGeom prst="rect">
            <a:avLst/>
          </a:prstGeom>
          <a:noFill/>
        </p:spPr>
        <p:txBody>
          <a:bodyPr wrap="none" rtlCol="0">
            <a:spAutoFit/>
          </a:bodyPr>
          <a:lstStyle/>
          <a:p>
            <a:r>
              <a:rPr lang="en-AU" sz="800" dirty="0"/>
              <a:t>Weak</a:t>
            </a:r>
          </a:p>
        </p:txBody>
      </p:sp>
      <p:sp>
        <p:nvSpPr>
          <p:cNvPr id="22" name="TextBox 21">
            <a:extLst>
              <a:ext uri="{FF2B5EF4-FFF2-40B4-BE49-F238E27FC236}">
                <a16:creationId xmlns:a16="http://schemas.microsoft.com/office/drawing/2014/main" id="{02E728F7-3A20-2CDC-998D-821DF03175B0}"/>
              </a:ext>
            </a:extLst>
          </p:cNvPr>
          <p:cNvSpPr txBox="1"/>
          <p:nvPr/>
        </p:nvSpPr>
        <p:spPr>
          <a:xfrm>
            <a:off x="2902322" y="4260914"/>
            <a:ext cx="420308" cy="215444"/>
          </a:xfrm>
          <a:prstGeom prst="rect">
            <a:avLst/>
          </a:prstGeom>
          <a:noFill/>
        </p:spPr>
        <p:txBody>
          <a:bodyPr wrap="none" rtlCol="0">
            <a:spAutoFit/>
          </a:bodyPr>
          <a:lstStyle/>
          <a:p>
            <a:r>
              <a:rPr lang="en-AU" sz="800" dirty="0"/>
              <a:t>Good</a:t>
            </a:r>
          </a:p>
        </p:txBody>
      </p:sp>
      <p:pic>
        <p:nvPicPr>
          <p:cNvPr id="23" name="Picture 22">
            <a:extLst>
              <a:ext uri="{FF2B5EF4-FFF2-40B4-BE49-F238E27FC236}">
                <a16:creationId xmlns:a16="http://schemas.microsoft.com/office/drawing/2014/main" id="{432C45E9-7710-4CA6-5F29-5641FE05DE7A}"/>
              </a:ext>
            </a:extLst>
          </p:cNvPr>
          <p:cNvPicPr>
            <a:picLocks noChangeAspect="1"/>
          </p:cNvPicPr>
          <p:nvPr/>
        </p:nvPicPr>
        <p:blipFill>
          <a:blip r:embed="rId3"/>
          <a:stretch>
            <a:fillRect/>
          </a:stretch>
        </p:blipFill>
        <p:spPr>
          <a:xfrm>
            <a:off x="1439698" y="5426731"/>
            <a:ext cx="2001920" cy="1046876"/>
          </a:xfrm>
          <a:prstGeom prst="rect">
            <a:avLst/>
          </a:prstGeom>
        </p:spPr>
      </p:pic>
      <p:pic>
        <p:nvPicPr>
          <p:cNvPr id="24" name="Picture 2">
            <a:extLst>
              <a:ext uri="{FF2B5EF4-FFF2-40B4-BE49-F238E27FC236}">
                <a16:creationId xmlns:a16="http://schemas.microsoft.com/office/drawing/2014/main" id="{8546329B-2B52-AC4A-15F5-E4A155A2CD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39698" y="5621622"/>
            <a:ext cx="657989" cy="367651"/>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
            <a:extLst>
              <a:ext uri="{FF2B5EF4-FFF2-40B4-BE49-F238E27FC236}">
                <a16:creationId xmlns:a16="http://schemas.microsoft.com/office/drawing/2014/main" id="{C3DE0A0F-B79C-96E1-1FD9-5C710B74CD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39698" y="6165663"/>
            <a:ext cx="657989" cy="18068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
            <a:extLst>
              <a:ext uri="{FF2B5EF4-FFF2-40B4-BE49-F238E27FC236}">
                <a16:creationId xmlns:a16="http://schemas.microsoft.com/office/drawing/2014/main" id="{AF88F206-137B-D07E-3B1C-71576E08D7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99473" y="5577878"/>
            <a:ext cx="657989" cy="367651"/>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
            <a:extLst>
              <a:ext uri="{FF2B5EF4-FFF2-40B4-BE49-F238E27FC236}">
                <a16:creationId xmlns:a16="http://schemas.microsoft.com/office/drawing/2014/main" id="{4E537064-1945-4D58-E515-468E3502FC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01652" y="6176053"/>
            <a:ext cx="657989" cy="111088"/>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099971DB-6304-C65E-565D-6E9D13E4FE9D}"/>
              </a:ext>
            </a:extLst>
          </p:cNvPr>
          <p:cNvSpPr txBox="1"/>
          <p:nvPr/>
        </p:nvSpPr>
        <p:spPr>
          <a:xfrm>
            <a:off x="1467771" y="5426731"/>
            <a:ext cx="1327608" cy="215444"/>
          </a:xfrm>
          <a:prstGeom prst="rect">
            <a:avLst/>
          </a:prstGeom>
          <a:noFill/>
        </p:spPr>
        <p:txBody>
          <a:bodyPr wrap="none" rtlCol="0">
            <a:spAutoFit/>
          </a:bodyPr>
          <a:lstStyle/>
          <a:p>
            <a:r>
              <a:rPr lang="en-AU" sz="800" dirty="0"/>
              <a:t>Very strong (Reflections)</a:t>
            </a:r>
          </a:p>
        </p:txBody>
      </p:sp>
      <p:sp>
        <p:nvSpPr>
          <p:cNvPr id="29" name="TextBox 28">
            <a:extLst>
              <a:ext uri="{FF2B5EF4-FFF2-40B4-BE49-F238E27FC236}">
                <a16:creationId xmlns:a16="http://schemas.microsoft.com/office/drawing/2014/main" id="{79DCC196-5DC0-FB49-645E-4A7BF2CED6F2}"/>
              </a:ext>
            </a:extLst>
          </p:cNvPr>
          <p:cNvSpPr txBox="1"/>
          <p:nvPr/>
        </p:nvSpPr>
        <p:spPr>
          <a:xfrm>
            <a:off x="1370888" y="5989273"/>
            <a:ext cx="843501" cy="215444"/>
          </a:xfrm>
          <a:prstGeom prst="rect">
            <a:avLst/>
          </a:prstGeom>
          <a:noFill/>
        </p:spPr>
        <p:txBody>
          <a:bodyPr wrap="none" rtlCol="0">
            <a:spAutoFit/>
          </a:bodyPr>
          <a:lstStyle/>
          <a:p>
            <a:r>
              <a:rPr lang="en-AU" sz="800" dirty="0"/>
              <a:t>Weak (Target)</a:t>
            </a:r>
          </a:p>
        </p:txBody>
      </p:sp>
      <p:sp>
        <p:nvSpPr>
          <p:cNvPr id="30" name="TextBox 29">
            <a:extLst>
              <a:ext uri="{FF2B5EF4-FFF2-40B4-BE49-F238E27FC236}">
                <a16:creationId xmlns:a16="http://schemas.microsoft.com/office/drawing/2014/main" id="{F961A6E2-F8B3-920D-983D-FD5D6F9E1881}"/>
              </a:ext>
            </a:extLst>
          </p:cNvPr>
          <p:cNvSpPr txBox="1"/>
          <p:nvPr/>
        </p:nvSpPr>
        <p:spPr>
          <a:xfrm>
            <a:off x="2878375" y="5841508"/>
            <a:ext cx="420308" cy="215444"/>
          </a:xfrm>
          <a:prstGeom prst="rect">
            <a:avLst/>
          </a:prstGeom>
          <a:noFill/>
        </p:spPr>
        <p:txBody>
          <a:bodyPr wrap="none" rtlCol="0">
            <a:spAutoFit/>
          </a:bodyPr>
          <a:lstStyle/>
          <a:p>
            <a:r>
              <a:rPr lang="en-AU" sz="800" dirty="0"/>
              <a:t>Good</a:t>
            </a:r>
          </a:p>
        </p:txBody>
      </p:sp>
      <p:sp>
        <p:nvSpPr>
          <p:cNvPr id="31" name="TextBox 30">
            <a:extLst>
              <a:ext uri="{FF2B5EF4-FFF2-40B4-BE49-F238E27FC236}">
                <a16:creationId xmlns:a16="http://schemas.microsoft.com/office/drawing/2014/main" id="{36D47190-6371-D3E1-460B-715E6E1ABBC3}"/>
              </a:ext>
            </a:extLst>
          </p:cNvPr>
          <p:cNvSpPr txBox="1"/>
          <p:nvPr/>
        </p:nvSpPr>
        <p:spPr>
          <a:xfrm>
            <a:off x="2878375" y="5989273"/>
            <a:ext cx="434734" cy="215444"/>
          </a:xfrm>
          <a:prstGeom prst="rect">
            <a:avLst/>
          </a:prstGeom>
          <a:noFill/>
        </p:spPr>
        <p:txBody>
          <a:bodyPr wrap="none" rtlCol="0">
            <a:spAutoFit/>
          </a:bodyPr>
          <a:lstStyle/>
          <a:p>
            <a:r>
              <a:rPr lang="en-AU" sz="800" dirty="0"/>
              <a:t>Weak</a:t>
            </a:r>
          </a:p>
        </p:txBody>
      </p:sp>
      <p:sp>
        <p:nvSpPr>
          <p:cNvPr id="32" name="TextBox 31">
            <a:extLst>
              <a:ext uri="{FF2B5EF4-FFF2-40B4-BE49-F238E27FC236}">
                <a16:creationId xmlns:a16="http://schemas.microsoft.com/office/drawing/2014/main" id="{3E4DE6B0-0DD9-9B73-4FE2-1A45D2E86B4E}"/>
              </a:ext>
            </a:extLst>
          </p:cNvPr>
          <p:cNvSpPr txBox="1"/>
          <p:nvPr/>
        </p:nvSpPr>
        <p:spPr>
          <a:xfrm>
            <a:off x="1463645" y="3509264"/>
            <a:ext cx="963725" cy="369332"/>
          </a:xfrm>
          <a:prstGeom prst="rect">
            <a:avLst/>
          </a:prstGeom>
          <a:noFill/>
        </p:spPr>
        <p:txBody>
          <a:bodyPr wrap="none" rtlCol="0">
            <a:spAutoFit/>
          </a:bodyPr>
          <a:lstStyle/>
          <a:p>
            <a:r>
              <a:rPr lang="en-AU" dirty="0"/>
              <a:t>Wanted</a:t>
            </a:r>
          </a:p>
        </p:txBody>
      </p:sp>
      <p:sp>
        <p:nvSpPr>
          <p:cNvPr id="33" name="TextBox 32">
            <a:extLst>
              <a:ext uri="{FF2B5EF4-FFF2-40B4-BE49-F238E27FC236}">
                <a16:creationId xmlns:a16="http://schemas.microsoft.com/office/drawing/2014/main" id="{1CAFC23E-EE00-0075-8066-59A95A04DF64}"/>
              </a:ext>
            </a:extLst>
          </p:cNvPr>
          <p:cNvSpPr txBox="1"/>
          <p:nvPr/>
        </p:nvSpPr>
        <p:spPr>
          <a:xfrm>
            <a:off x="1442054" y="5057399"/>
            <a:ext cx="2265364" cy="369332"/>
          </a:xfrm>
          <a:prstGeom prst="rect">
            <a:avLst/>
          </a:prstGeom>
          <a:noFill/>
        </p:spPr>
        <p:txBody>
          <a:bodyPr wrap="none" rtlCol="0">
            <a:spAutoFit/>
          </a:bodyPr>
          <a:lstStyle/>
          <a:p>
            <a:r>
              <a:rPr lang="en-AU" dirty="0"/>
              <a:t>Wanted + Unwanted</a:t>
            </a:r>
          </a:p>
        </p:txBody>
      </p:sp>
      <p:sp>
        <p:nvSpPr>
          <p:cNvPr id="4" name="TextBox 3">
            <a:extLst>
              <a:ext uri="{FF2B5EF4-FFF2-40B4-BE49-F238E27FC236}">
                <a16:creationId xmlns:a16="http://schemas.microsoft.com/office/drawing/2014/main" id="{F11E02AA-054B-419C-9584-0C0EFF8710B5}"/>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3907962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7C886-180D-339D-2681-F80662617C4E}"/>
              </a:ext>
            </a:extLst>
          </p:cNvPr>
          <p:cNvSpPr>
            <a:spLocks noGrp="1"/>
          </p:cNvSpPr>
          <p:nvPr>
            <p:ph type="title"/>
          </p:nvPr>
        </p:nvSpPr>
        <p:spPr/>
        <p:txBody>
          <a:bodyPr/>
          <a:lstStyle/>
          <a:p>
            <a:r>
              <a:rPr lang="en-US" dirty="0"/>
              <a:t>Receiver behavior – Noise degradation</a:t>
            </a:r>
            <a:endParaRPr lang="en-AU"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AB4ED619-8B58-A2D5-8B23-1BF033BFDF85}"/>
                  </a:ext>
                </a:extLst>
              </p:cNvPr>
              <p:cNvSpPr>
                <a:spLocks noGrp="1"/>
              </p:cNvSpPr>
              <p:nvPr>
                <p:ph idx="1"/>
              </p:nvPr>
            </p:nvSpPr>
            <p:spPr>
              <a:xfrm>
                <a:off x="677334" y="2160589"/>
                <a:ext cx="4528215" cy="2720597"/>
              </a:xfrm>
            </p:spPr>
            <p:txBody>
              <a:bodyPr>
                <a:normAutofit fontScale="77500" lnSpcReduction="20000"/>
              </a:bodyPr>
              <a:lstStyle/>
              <a:p>
                <a:r>
                  <a:rPr lang="en-AU" dirty="0"/>
                  <a:t>Noise/threshold degradation</a:t>
                </a:r>
              </a:p>
              <a:p>
                <a:r>
                  <a:rPr lang="en-AU" dirty="0"/>
                  <a:t>N = KTBF</a:t>
                </a:r>
              </a:p>
              <a:p>
                <a:pPr lvl="1"/>
                <a:r>
                  <a:rPr lang="en-AU" dirty="0"/>
                  <a:t>KT: -174 dBm/Hz</a:t>
                </a:r>
              </a:p>
              <a:p>
                <a:pPr lvl="1"/>
                <a:r>
                  <a:rPr lang="en-AU" dirty="0"/>
                  <a:t>B: Receiver bandwidth (1/Pulse duration)</a:t>
                </a:r>
              </a:p>
              <a:p>
                <a:pPr lvl="1"/>
                <a:r>
                  <a:rPr lang="en-AU" dirty="0"/>
                  <a:t>F: Noise figure</a:t>
                </a:r>
              </a:p>
              <a:p>
                <a:r>
                  <a:rPr lang="en-AU" dirty="0"/>
                  <a:t>I/N = I (dBm) – N (dBm)</a:t>
                </a:r>
              </a:p>
              <a:p>
                <a14:m>
                  <m:oMath xmlns:m="http://schemas.openxmlformats.org/officeDocument/2006/math">
                    <m:r>
                      <a:rPr lang="en-AU" b="0" i="1" smtClean="0">
                        <a:latin typeface="Cambria Math" panose="02040503050406030204" pitchFamily="18" charset="0"/>
                      </a:rPr>
                      <m:t>𝑇𝐷</m:t>
                    </m:r>
                    <m:r>
                      <a:rPr lang="en-AU" b="0" i="1" smtClean="0">
                        <a:latin typeface="Cambria Math" panose="02040503050406030204" pitchFamily="18" charset="0"/>
                      </a:rPr>
                      <m:t>(</m:t>
                    </m:r>
                    <m:r>
                      <a:rPr lang="en-AU" b="0" i="1" smtClean="0">
                        <a:latin typeface="Cambria Math" panose="02040503050406030204" pitchFamily="18" charset="0"/>
                      </a:rPr>
                      <m:t>𝑑𝐵</m:t>
                    </m:r>
                    <m:r>
                      <a:rPr lang="en-AU" b="0" i="1" smtClean="0">
                        <a:latin typeface="Cambria Math" panose="02040503050406030204" pitchFamily="18" charset="0"/>
                      </a:rPr>
                      <m:t>)=10 </m:t>
                    </m:r>
                    <m:r>
                      <a:rPr lang="en-AU" b="0" i="1" smtClean="0">
                        <a:latin typeface="Cambria Math" panose="02040503050406030204" pitchFamily="18" charset="0"/>
                      </a:rPr>
                      <m:t>𝑥</m:t>
                    </m:r>
                    <m:r>
                      <a:rPr lang="en-AU" b="0" i="1" smtClean="0">
                        <a:latin typeface="Cambria Math" panose="02040503050406030204" pitchFamily="18" charset="0"/>
                      </a:rPr>
                      <m:t> </m:t>
                    </m:r>
                    <m:sSub>
                      <m:sSubPr>
                        <m:ctrlPr>
                          <a:rPr lang="en-AU" b="0" i="1" smtClean="0">
                            <a:latin typeface="Cambria Math" panose="02040503050406030204" pitchFamily="18" charset="0"/>
                          </a:rPr>
                        </m:ctrlPr>
                      </m:sSubPr>
                      <m:e>
                        <m:r>
                          <a:rPr lang="en-AU" b="0" i="1" smtClean="0">
                            <a:latin typeface="Cambria Math" panose="02040503050406030204" pitchFamily="18" charset="0"/>
                          </a:rPr>
                          <m:t>𝐿𝑜𝑔</m:t>
                        </m:r>
                      </m:e>
                      <m:sub>
                        <m:r>
                          <a:rPr lang="en-AU" b="0" i="1" smtClean="0">
                            <a:latin typeface="Cambria Math" panose="02040503050406030204" pitchFamily="18" charset="0"/>
                          </a:rPr>
                          <m:t>10</m:t>
                        </m:r>
                      </m:sub>
                    </m:sSub>
                    <m:r>
                      <a:rPr lang="en-AU" b="0" i="1" smtClean="0">
                        <a:latin typeface="Cambria Math" panose="02040503050406030204" pitchFamily="18" charset="0"/>
                      </a:rPr>
                      <m:t>(1+</m:t>
                    </m:r>
                    <m:sSup>
                      <m:sSupPr>
                        <m:ctrlPr>
                          <a:rPr lang="en-AU" b="0" i="1" smtClean="0">
                            <a:latin typeface="Cambria Math" panose="02040503050406030204" pitchFamily="18" charset="0"/>
                          </a:rPr>
                        </m:ctrlPr>
                      </m:sSupPr>
                      <m:e>
                        <m:r>
                          <a:rPr lang="en-AU" b="0" i="1" smtClean="0">
                            <a:latin typeface="Cambria Math" panose="02040503050406030204" pitchFamily="18" charset="0"/>
                          </a:rPr>
                          <m:t>10</m:t>
                        </m:r>
                      </m:e>
                      <m:sup>
                        <m:f>
                          <m:fPr>
                            <m:ctrlPr>
                              <a:rPr lang="en-AU" b="0" i="1" smtClean="0">
                                <a:latin typeface="Cambria Math" panose="02040503050406030204" pitchFamily="18" charset="0"/>
                              </a:rPr>
                            </m:ctrlPr>
                          </m:fPr>
                          <m:num>
                            <m:r>
                              <a:rPr lang="en-AU" i="1">
                                <a:latin typeface="Cambria Math" panose="02040503050406030204" pitchFamily="18" charset="0"/>
                              </a:rPr>
                              <m:t>𝐼</m:t>
                            </m:r>
                            <m:r>
                              <a:rPr lang="en-AU" i="1">
                                <a:latin typeface="Cambria Math" panose="02040503050406030204" pitchFamily="18" charset="0"/>
                              </a:rPr>
                              <m:t>/</m:t>
                            </m:r>
                            <m:r>
                              <a:rPr lang="en-AU" i="1">
                                <a:latin typeface="Cambria Math" panose="02040503050406030204" pitchFamily="18" charset="0"/>
                              </a:rPr>
                              <m:t>𝑁</m:t>
                            </m:r>
                          </m:num>
                          <m:den>
                            <m:r>
                              <a:rPr lang="en-AU" b="0" i="1" smtClean="0">
                                <a:latin typeface="Cambria Math" panose="02040503050406030204" pitchFamily="18" charset="0"/>
                              </a:rPr>
                              <m:t>10</m:t>
                            </m:r>
                          </m:den>
                        </m:f>
                      </m:sup>
                    </m:sSup>
                    <m:r>
                      <a:rPr lang="en-AU" b="0" i="1" smtClean="0">
                        <a:latin typeface="Cambria Math" panose="02040503050406030204" pitchFamily="18" charset="0"/>
                      </a:rPr>
                      <m:t>)</m:t>
                    </m:r>
                  </m:oMath>
                </a14:m>
                <a:endParaRPr lang="en-AU" dirty="0"/>
              </a:p>
              <a:p>
                <a:r>
                  <a:rPr lang="en-AU" dirty="0"/>
                  <a:t>Degradation </a:t>
                </a:r>
                <a:r>
                  <a:rPr lang="en-AU" dirty="0">
                    <a:latin typeface="HGPMinchoE" panose="020B0400000000000000" pitchFamily="18" charset="-128"/>
                    <a:ea typeface="HGPMinchoE" panose="020B0400000000000000" pitchFamily="18" charset="-128"/>
                  </a:rPr>
                  <a:t>&gt;</a:t>
                </a:r>
                <a:r>
                  <a:rPr lang="en-AU" dirty="0"/>
                  <a:t> loss of sensitivity </a:t>
                </a:r>
                <a:r>
                  <a:rPr lang="en-AU" dirty="0">
                    <a:latin typeface="HGPMinchoE" panose="020B0400000000000000" pitchFamily="18" charset="-128"/>
                    <a:ea typeface="HGPMinchoE" panose="020B0400000000000000" pitchFamily="18" charset="-128"/>
                  </a:rPr>
                  <a:t>&gt; </a:t>
                </a:r>
                <a:r>
                  <a:rPr lang="en-AU" dirty="0"/>
                  <a:t>loss of range</a:t>
                </a:r>
              </a:p>
              <a:p>
                <a:endParaRPr lang="en-AU" dirty="0"/>
              </a:p>
            </p:txBody>
          </p:sp>
        </mc:Choice>
        <mc:Fallback xmlns="">
          <p:sp>
            <p:nvSpPr>
              <p:cNvPr id="3" name="Content Placeholder 2">
                <a:extLst>
                  <a:ext uri="{FF2B5EF4-FFF2-40B4-BE49-F238E27FC236}">
                    <a16:creationId xmlns:a16="http://schemas.microsoft.com/office/drawing/2014/main" id="{AB4ED619-8B58-A2D5-8B23-1BF033BFDF85}"/>
                  </a:ext>
                </a:extLst>
              </p:cNvPr>
              <p:cNvSpPr>
                <a:spLocks noGrp="1" noRot="1" noChangeAspect="1" noMove="1" noResize="1" noEditPoints="1" noAdjustHandles="1" noChangeArrowheads="1" noChangeShapeType="1" noTextEdit="1"/>
              </p:cNvSpPr>
              <p:nvPr>
                <p:ph idx="1"/>
              </p:nvPr>
            </p:nvSpPr>
            <p:spPr>
              <a:xfrm>
                <a:off x="677334" y="2160589"/>
                <a:ext cx="4528215" cy="2720597"/>
              </a:xfrm>
              <a:blipFill>
                <a:blip r:embed="rId3"/>
                <a:stretch>
                  <a:fillRect t="-2013"/>
                </a:stretch>
              </a:blipFill>
            </p:spPr>
            <p:txBody>
              <a:bodyPr/>
              <a:lstStyle/>
              <a:p>
                <a:r>
                  <a:rPr lang="en-AU">
                    <a:noFill/>
                  </a:rPr>
                  <a:t> </a:t>
                </a:r>
              </a:p>
            </p:txBody>
          </p:sp>
        </mc:Fallback>
      </mc:AlternateContent>
      <p:sp>
        <p:nvSpPr>
          <p:cNvPr id="5" name="Rectangle 4">
            <a:extLst>
              <a:ext uri="{FF2B5EF4-FFF2-40B4-BE49-F238E27FC236}">
                <a16:creationId xmlns:a16="http://schemas.microsoft.com/office/drawing/2014/main" id="{E92BDD37-7240-7D27-7E77-1F14C180DC17}"/>
              </a:ext>
            </a:extLst>
          </p:cNvPr>
          <p:cNvSpPr/>
          <p:nvPr/>
        </p:nvSpPr>
        <p:spPr>
          <a:xfrm>
            <a:off x="6173197" y="2233749"/>
            <a:ext cx="1645920" cy="3030582"/>
          </a:xfrm>
          <a:prstGeom prst="rect">
            <a:avLst/>
          </a:prstGeom>
          <a:no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AU"/>
          </a:p>
        </p:txBody>
      </p:sp>
      <p:cxnSp>
        <p:nvCxnSpPr>
          <p:cNvPr id="7" name="Straight Connector 6">
            <a:extLst>
              <a:ext uri="{FF2B5EF4-FFF2-40B4-BE49-F238E27FC236}">
                <a16:creationId xmlns:a16="http://schemas.microsoft.com/office/drawing/2014/main" id="{7F04683F-0632-5299-6BE3-018A09A78A5A}"/>
              </a:ext>
            </a:extLst>
          </p:cNvPr>
          <p:cNvCxnSpPr/>
          <p:nvPr/>
        </p:nvCxnSpPr>
        <p:spPr>
          <a:xfrm>
            <a:off x="6173197" y="4833257"/>
            <a:ext cx="1645920" cy="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8" name="Straight Connector 7">
            <a:extLst>
              <a:ext uri="{FF2B5EF4-FFF2-40B4-BE49-F238E27FC236}">
                <a16:creationId xmlns:a16="http://schemas.microsoft.com/office/drawing/2014/main" id="{1E755A1F-69BA-EED3-44C9-E54592067F8C}"/>
              </a:ext>
            </a:extLst>
          </p:cNvPr>
          <p:cNvCxnSpPr/>
          <p:nvPr/>
        </p:nvCxnSpPr>
        <p:spPr>
          <a:xfrm>
            <a:off x="6173197" y="4345577"/>
            <a:ext cx="1645920" cy="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9" name="Straight Connector 8">
            <a:extLst>
              <a:ext uri="{FF2B5EF4-FFF2-40B4-BE49-F238E27FC236}">
                <a16:creationId xmlns:a16="http://schemas.microsoft.com/office/drawing/2014/main" id="{E968A9B6-FAA9-A312-E50B-DE30FC22405F}"/>
              </a:ext>
            </a:extLst>
          </p:cNvPr>
          <p:cNvCxnSpPr/>
          <p:nvPr/>
        </p:nvCxnSpPr>
        <p:spPr>
          <a:xfrm>
            <a:off x="6194971" y="3516085"/>
            <a:ext cx="1645920" cy="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0" name="TextBox 9">
            <a:extLst>
              <a:ext uri="{FF2B5EF4-FFF2-40B4-BE49-F238E27FC236}">
                <a16:creationId xmlns:a16="http://schemas.microsoft.com/office/drawing/2014/main" id="{FA76F42E-4A0F-0E8C-A131-2D630DC85756}"/>
              </a:ext>
            </a:extLst>
          </p:cNvPr>
          <p:cNvSpPr txBox="1"/>
          <p:nvPr/>
        </p:nvSpPr>
        <p:spPr>
          <a:xfrm>
            <a:off x="7936683" y="4648591"/>
            <a:ext cx="1165704" cy="246221"/>
          </a:xfrm>
          <a:prstGeom prst="rect">
            <a:avLst/>
          </a:prstGeom>
          <a:noFill/>
        </p:spPr>
        <p:txBody>
          <a:bodyPr wrap="none" rtlCol="0">
            <a:spAutoFit/>
          </a:bodyPr>
          <a:lstStyle/>
          <a:p>
            <a:r>
              <a:rPr lang="en-AU" sz="1000" dirty="0"/>
              <a:t>KT: -174 dBm/Hz</a:t>
            </a:r>
          </a:p>
        </p:txBody>
      </p:sp>
      <p:sp>
        <p:nvSpPr>
          <p:cNvPr id="11" name="Freeform: Shape 10">
            <a:extLst>
              <a:ext uri="{FF2B5EF4-FFF2-40B4-BE49-F238E27FC236}">
                <a16:creationId xmlns:a16="http://schemas.microsoft.com/office/drawing/2014/main" id="{F3AA5E67-6B67-B9CE-4CA6-CBB7D98FC447}"/>
              </a:ext>
            </a:extLst>
          </p:cNvPr>
          <p:cNvSpPr/>
          <p:nvPr/>
        </p:nvSpPr>
        <p:spPr>
          <a:xfrm>
            <a:off x="6179729" y="4303122"/>
            <a:ext cx="1606847" cy="84909"/>
          </a:xfrm>
          <a:custGeom>
            <a:avLst/>
            <a:gdLst>
              <a:gd name="csX0" fmla="*/ 0 w 1606847"/>
              <a:gd name="csY0" fmla="*/ 84909 h 84909"/>
              <a:gd name="csX1" fmla="*/ 32657 w 1606847"/>
              <a:gd name="csY1" fmla="*/ 58783 h 84909"/>
              <a:gd name="csX2" fmla="*/ 52251 w 1606847"/>
              <a:gd name="csY2" fmla="*/ 71846 h 84909"/>
              <a:gd name="csX3" fmla="*/ 71845 w 1606847"/>
              <a:gd name="csY3" fmla="*/ 45720 h 84909"/>
              <a:gd name="csX4" fmla="*/ 91440 w 1606847"/>
              <a:gd name="csY4" fmla="*/ 39189 h 84909"/>
              <a:gd name="csX5" fmla="*/ 189411 w 1606847"/>
              <a:gd name="csY5" fmla="*/ 52251 h 84909"/>
              <a:gd name="csX6" fmla="*/ 248194 w 1606847"/>
              <a:gd name="csY6" fmla="*/ 52251 h 84909"/>
              <a:gd name="csX7" fmla="*/ 326571 w 1606847"/>
              <a:gd name="csY7" fmla="*/ 58783 h 84909"/>
              <a:gd name="csX8" fmla="*/ 346165 w 1606847"/>
              <a:gd name="csY8" fmla="*/ 32657 h 84909"/>
              <a:gd name="csX9" fmla="*/ 457200 w 1606847"/>
              <a:gd name="csY9" fmla="*/ 39189 h 84909"/>
              <a:gd name="csX10" fmla="*/ 522514 w 1606847"/>
              <a:gd name="csY10" fmla="*/ 58783 h 84909"/>
              <a:gd name="csX11" fmla="*/ 620485 w 1606847"/>
              <a:gd name="csY11" fmla="*/ 45720 h 84909"/>
              <a:gd name="csX12" fmla="*/ 666205 w 1606847"/>
              <a:gd name="csY12" fmla="*/ 32657 h 84909"/>
              <a:gd name="csX13" fmla="*/ 698863 w 1606847"/>
              <a:gd name="csY13" fmla="*/ 26126 h 84909"/>
              <a:gd name="csX14" fmla="*/ 731520 w 1606847"/>
              <a:gd name="csY14" fmla="*/ 39189 h 84909"/>
              <a:gd name="csX15" fmla="*/ 764177 w 1606847"/>
              <a:gd name="csY15" fmla="*/ 0 h 84909"/>
              <a:gd name="csX16" fmla="*/ 822960 w 1606847"/>
              <a:gd name="csY16" fmla="*/ 39189 h 84909"/>
              <a:gd name="csX17" fmla="*/ 875211 w 1606847"/>
              <a:gd name="csY17" fmla="*/ 45720 h 84909"/>
              <a:gd name="csX18" fmla="*/ 979714 w 1606847"/>
              <a:gd name="csY18" fmla="*/ 78377 h 84909"/>
              <a:gd name="csX19" fmla="*/ 1012371 w 1606847"/>
              <a:gd name="csY19" fmla="*/ 52251 h 84909"/>
              <a:gd name="csX20" fmla="*/ 1110343 w 1606847"/>
              <a:gd name="csY20" fmla="*/ 52251 h 84909"/>
              <a:gd name="csX21" fmla="*/ 1149531 w 1606847"/>
              <a:gd name="csY21" fmla="*/ 65314 h 84909"/>
              <a:gd name="csX22" fmla="*/ 1162594 w 1606847"/>
              <a:gd name="csY22" fmla="*/ 45720 h 84909"/>
              <a:gd name="csX23" fmla="*/ 1234440 w 1606847"/>
              <a:gd name="csY23" fmla="*/ 39189 h 84909"/>
              <a:gd name="csX24" fmla="*/ 1267097 w 1606847"/>
              <a:gd name="csY24" fmla="*/ 58783 h 84909"/>
              <a:gd name="csX25" fmla="*/ 1286691 w 1606847"/>
              <a:gd name="csY25" fmla="*/ 52251 h 84909"/>
              <a:gd name="csX26" fmla="*/ 1306285 w 1606847"/>
              <a:gd name="csY26" fmla="*/ 58783 h 84909"/>
              <a:gd name="csX27" fmla="*/ 1345474 w 1606847"/>
              <a:gd name="csY27" fmla="*/ 39189 h 84909"/>
              <a:gd name="csX28" fmla="*/ 1365068 w 1606847"/>
              <a:gd name="csY28" fmla="*/ 45720 h 84909"/>
              <a:gd name="csX29" fmla="*/ 1391194 w 1606847"/>
              <a:gd name="csY29" fmla="*/ 65314 h 84909"/>
              <a:gd name="csX30" fmla="*/ 1410788 w 1606847"/>
              <a:gd name="csY30" fmla="*/ 39189 h 84909"/>
              <a:gd name="csX31" fmla="*/ 1430383 w 1606847"/>
              <a:gd name="csY31" fmla="*/ 45720 h 84909"/>
              <a:gd name="csX32" fmla="*/ 1567543 w 1606847"/>
              <a:gd name="csY32" fmla="*/ 52251 h 84909"/>
              <a:gd name="csX33" fmla="*/ 1606731 w 1606847"/>
              <a:gd name="csY33" fmla="*/ 32657 h 849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Lst>
            <a:rect l="l" t="t" r="r" b="b"/>
            <a:pathLst>
              <a:path w="1606847" h="84909">
                <a:moveTo>
                  <a:pt x="0" y="84909"/>
                </a:moveTo>
                <a:cubicBezTo>
                  <a:pt x="10886" y="76200"/>
                  <a:pt x="19133" y="62164"/>
                  <a:pt x="32657" y="58783"/>
                </a:cubicBezTo>
                <a:cubicBezTo>
                  <a:pt x="40272" y="56879"/>
                  <a:pt x="44804" y="74328"/>
                  <a:pt x="52251" y="71846"/>
                </a:cubicBezTo>
                <a:cubicBezTo>
                  <a:pt x="62578" y="68404"/>
                  <a:pt x="63482" y="52689"/>
                  <a:pt x="71845" y="45720"/>
                </a:cubicBezTo>
                <a:cubicBezTo>
                  <a:pt x="77134" y="41312"/>
                  <a:pt x="84908" y="41366"/>
                  <a:pt x="91440" y="39189"/>
                </a:cubicBezTo>
                <a:cubicBezTo>
                  <a:pt x="124097" y="43543"/>
                  <a:pt x="156506" y="50606"/>
                  <a:pt x="189411" y="52251"/>
                </a:cubicBezTo>
                <a:cubicBezTo>
                  <a:pt x="282696" y="56915"/>
                  <a:pt x="169391" y="32552"/>
                  <a:pt x="248194" y="52251"/>
                </a:cubicBezTo>
                <a:cubicBezTo>
                  <a:pt x="301238" y="34571"/>
                  <a:pt x="275067" y="33031"/>
                  <a:pt x="326571" y="58783"/>
                </a:cubicBezTo>
                <a:cubicBezTo>
                  <a:pt x="333102" y="50074"/>
                  <a:pt x="335913" y="36318"/>
                  <a:pt x="346165" y="32657"/>
                </a:cubicBezTo>
                <a:cubicBezTo>
                  <a:pt x="401076" y="13046"/>
                  <a:pt x="412747" y="25297"/>
                  <a:pt x="457200" y="39189"/>
                </a:cubicBezTo>
                <a:cubicBezTo>
                  <a:pt x="478895" y="45969"/>
                  <a:pt x="500743" y="52252"/>
                  <a:pt x="522514" y="58783"/>
                </a:cubicBezTo>
                <a:cubicBezTo>
                  <a:pt x="547687" y="55986"/>
                  <a:pt x="593268" y="52001"/>
                  <a:pt x="620485" y="45720"/>
                </a:cubicBezTo>
                <a:cubicBezTo>
                  <a:pt x="635929" y="42156"/>
                  <a:pt x="650828" y="36501"/>
                  <a:pt x="666205" y="32657"/>
                </a:cubicBezTo>
                <a:cubicBezTo>
                  <a:pt x="676975" y="29965"/>
                  <a:pt x="687977" y="28303"/>
                  <a:pt x="698863" y="26126"/>
                </a:cubicBezTo>
                <a:cubicBezTo>
                  <a:pt x="709749" y="30480"/>
                  <a:pt x="720634" y="43543"/>
                  <a:pt x="731520" y="39189"/>
                </a:cubicBezTo>
                <a:cubicBezTo>
                  <a:pt x="747308" y="32874"/>
                  <a:pt x="747173" y="0"/>
                  <a:pt x="764177" y="0"/>
                </a:cubicBezTo>
                <a:cubicBezTo>
                  <a:pt x="787727" y="0"/>
                  <a:pt x="801184" y="30223"/>
                  <a:pt x="822960" y="39189"/>
                </a:cubicBezTo>
                <a:cubicBezTo>
                  <a:pt x="839190" y="45872"/>
                  <a:pt x="857794" y="43543"/>
                  <a:pt x="875211" y="45720"/>
                </a:cubicBezTo>
                <a:cubicBezTo>
                  <a:pt x="957293" y="25201"/>
                  <a:pt x="803439" y="57640"/>
                  <a:pt x="979714" y="78377"/>
                </a:cubicBezTo>
                <a:cubicBezTo>
                  <a:pt x="993559" y="80006"/>
                  <a:pt x="1001485" y="60960"/>
                  <a:pt x="1012371" y="52251"/>
                </a:cubicBezTo>
                <a:cubicBezTo>
                  <a:pt x="1068027" y="70805"/>
                  <a:pt x="982490" y="45149"/>
                  <a:pt x="1110343" y="52251"/>
                </a:cubicBezTo>
                <a:cubicBezTo>
                  <a:pt x="1124091" y="53015"/>
                  <a:pt x="1136468" y="60960"/>
                  <a:pt x="1149531" y="65314"/>
                </a:cubicBezTo>
                <a:cubicBezTo>
                  <a:pt x="1153885" y="58783"/>
                  <a:pt x="1155732" y="49532"/>
                  <a:pt x="1162594" y="45720"/>
                </a:cubicBezTo>
                <a:cubicBezTo>
                  <a:pt x="1198740" y="25639"/>
                  <a:pt x="1203248" y="31390"/>
                  <a:pt x="1234440" y="39189"/>
                </a:cubicBezTo>
                <a:cubicBezTo>
                  <a:pt x="1245326" y="45720"/>
                  <a:pt x="1254781" y="55704"/>
                  <a:pt x="1267097" y="58783"/>
                </a:cubicBezTo>
                <a:cubicBezTo>
                  <a:pt x="1273776" y="60453"/>
                  <a:pt x="1279806" y="52251"/>
                  <a:pt x="1286691" y="52251"/>
                </a:cubicBezTo>
                <a:cubicBezTo>
                  <a:pt x="1293576" y="52251"/>
                  <a:pt x="1299754" y="56606"/>
                  <a:pt x="1306285" y="58783"/>
                </a:cubicBezTo>
                <a:cubicBezTo>
                  <a:pt x="1316192" y="52178"/>
                  <a:pt x="1331953" y="39189"/>
                  <a:pt x="1345474" y="39189"/>
                </a:cubicBezTo>
                <a:cubicBezTo>
                  <a:pt x="1352359" y="39189"/>
                  <a:pt x="1358537" y="43543"/>
                  <a:pt x="1365068" y="45720"/>
                </a:cubicBezTo>
                <a:cubicBezTo>
                  <a:pt x="1373777" y="52251"/>
                  <a:pt x="1380418" y="66853"/>
                  <a:pt x="1391194" y="65314"/>
                </a:cubicBezTo>
                <a:cubicBezTo>
                  <a:pt x="1401970" y="63775"/>
                  <a:pt x="1401052" y="44057"/>
                  <a:pt x="1410788" y="39189"/>
                </a:cubicBezTo>
                <a:cubicBezTo>
                  <a:pt x="1416946" y="36110"/>
                  <a:pt x="1423522" y="45148"/>
                  <a:pt x="1430383" y="45720"/>
                </a:cubicBezTo>
                <a:cubicBezTo>
                  <a:pt x="1475997" y="49521"/>
                  <a:pt x="1521823" y="50074"/>
                  <a:pt x="1567543" y="52251"/>
                </a:cubicBezTo>
                <a:cubicBezTo>
                  <a:pt x="1611026" y="45004"/>
                  <a:pt x="1606731" y="58963"/>
                  <a:pt x="1606731" y="32657"/>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en-AU"/>
          </a:p>
        </p:txBody>
      </p:sp>
      <p:sp>
        <p:nvSpPr>
          <p:cNvPr id="12" name="TextBox 11">
            <a:extLst>
              <a:ext uri="{FF2B5EF4-FFF2-40B4-BE49-F238E27FC236}">
                <a16:creationId xmlns:a16="http://schemas.microsoft.com/office/drawing/2014/main" id="{597EA388-E686-ECC9-DD10-EC8A76D3173A}"/>
              </a:ext>
            </a:extLst>
          </p:cNvPr>
          <p:cNvSpPr txBox="1"/>
          <p:nvPr/>
        </p:nvSpPr>
        <p:spPr>
          <a:xfrm>
            <a:off x="7936683" y="4160910"/>
            <a:ext cx="1762021" cy="246221"/>
          </a:xfrm>
          <a:prstGeom prst="rect">
            <a:avLst/>
          </a:prstGeom>
          <a:noFill/>
        </p:spPr>
        <p:txBody>
          <a:bodyPr wrap="none" rtlCol="0">
            <a:spAutoFit/>
          </a:bodyPr>
          <a:lstStyle/>
          <a:p>
            <a:r>
              <a:rPr lang="en-AU" sz="1000" dirty="0"/>
              <a:t>KTB: KT+ 10*log10(</a:t>
            </a:r>
            <a:r>
              <a:rPr lang="en-AU" sz="1000" dirty="0" err="1"/>
              <a:t>BW_Hz</a:t>
            </a:r>
            <a:r>
              <a:rPr lang="en-AU" sz="1000" dirty="0"/>
              <a:t>)</a:t>
            </a:r>
          </a:p>
        </p:txBody>
      </p:sp>
      <p:sp>
        <p:nvSpPr>
          <p:cNvPr id="13" name="TextBox 12">
            <a:extLst>
              <a:ext uri="{FF2B5EF4-FFF2-40B4-BE49-F238E27FC236}">
                <a16:creationId xmlns:a16="http://schemas.microsoft.com/office/drawing/2014/main" id="{CDE0FE6E-E6CE-6B83-A7D9-1C56086AE53E}"/>
              </a:ext>
            </a:extLst>
          </p:cNvPr>
          <p:cNvSpPr txBox="1"/>
          <p:nvPr/>
        </p:nvSpPr>
        <p:spPr>
          <a:xfrm>
            <a:off x="7936683" y="3339033"/>
            <a:ext cx="1069524" cy="246221"/>
          </a:xfrm>
          <a:prstGeom prst="rect">
            <a:avLst/>
          </a:prstGeom>
          <a:noFill/>
        </p:spPr>
        <p:txBody>
          <a:bodyPr wrap="none" rtlCol="0">
            <a:spAutoFit/>
          </a:bodyPr>
          <a:lstStyle/>
          <a:p>
            <a:r>
              <a:rPr lang="en-AU" sz="1000" dirty="0"/>
              <a:t>KTBF: KTB + NF</a:t>
            </a:r>
          </a:p>
        </p:txBody>
      </p:sp>
      <p:sp>
        <p:nvSpPr>
          <p:cNvPr id="18" name="Rectangle 17">
            <a:extLst>
              <a:ext uri="{FF2B5EF4-FFF2-40B4-BE49-F238E27FC236}">
                <a16:creationId xmlns:a16="http://schemas.microsoft.com/office/drawing/2014/main" id="{8C5A37D7-5FF3-917F-297B-4DA679BC2494}"/>
              </a:ext>
            </a:extLst>
          </p:cNvPr>
          <p:cNvSpPr/>
          <p:nvPr/>
        </p:nvSpPr>
        <p:spPr>
          <a:xfrm>
            <a:off x="6194971" y="3529147"/>
            <a:ext cx="1624146" cy="483688"/>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AU" dirty="0"/>
              <a:t>-6 dB</a:t>
            </a:r>
          </a:p>
        </p:txBody>
      </p:sp>
      <p:sp>
        <p:nvSpPr>
          <p:cNvPr id="19" name="Rectangle 18">
            <a:extLst>
              <a:ext uri="{FF2B5EF4-FFF2-40B4-BE49-F238E27FC236}">
                <a16:creationId xmlns:a16="http://schemas.microsoft.com/office/drawing/2014/main" id="{1EE3AA70-D454-6AEB-05AE-07D304463620}"/>
              </a:ext>
            </a:extLst>
          </p:cNvPr>
          <p:cNvSpPr/>
          <p:nvPr/>
        </p:nvSpPr>
        <p:spPr>
          <a:xfrm>
            <a:off x="6190619" y="4021214"/>
            <a:ext cx="1624146" cy="1256175"/>
          </a:xfrm>
          <a:prstGeom prst="rect">
            <a:avLst/>
          </a:prstGeom>
          <a:solidFill>
            <a:srgbClr val="92D05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AU" dirty="0"/>
              <a:t>Safe</a:t>
            </a:r>
          </a:p>
        </p:txBody>
      </p:sp>
      <p:graphicFrame>
        <p:nvGraphicFramePr>
          <p:cNvPr id="20" name="Chart 19">
            <a:extLst>
              <a:ext uri="{FF2B5EF4-FFF2-40B4-BE49-F238E27FC236}">
                <a16:creationId xmlns:a16="http://schemas.microsoft.com/office/drawing/2014/main" id="{00ED3925-FB10-4BB0-A3F0-C97C0F02D86F}"/>
              </a:ext>
            </a:extLst>
          </p:cNvPr>
          <p:cNvGraphicFramePr>
            <a:graphicFrameLocks/>
          </p:cNvGraphicFramePr>
          <p:nvPr>
            <p:extLst>
              <p:ext uri="{D42A27DB-BD31-4B8C-83A1-F6EECF244321}">
                <p14:modId xmlns:p14="http://schemas.microsoft.com/office/powerpoint/2010/main" val="3378337415"/>
              </p:ext>
            </p:extLst>
          </p:nvPr>
        </p:nvGraphicFramePr>
        <p:xfrm>
          <a:off x="495425" y="5009602"/>
          <a:ext cx="4305715" cy="1899071"/>
        </p:xfrm>
        <a:graphic>
          <a:graphicData uri="http://schemas.openxmlformats.org/drawingml/2006/chart">
            <c:chart xmlns:c="http://schemas.openxmlformats.org/drawingml/2006/chart" xmlns:r="http://schemas.openxmlformats.org/officeDocument/2006/relationships" r:id="rId4"/>
          </a:graphicData>
        </a:graphic>
      </p:graphicFrame>
      <p:cxnSp>
        <p:nvCxnSpPr>
          <p:cNvPr id="21" name="Straight Connector 20">
            <a:extLst>
              <a:ext uri="{FF2B5EF4-FFF2-40B4-BE49-F238E27FC236}">
                <a16:creationId xmlns:a16="http://schemas.microsoft.com/office/drawing/2014/main" id="{48516D80-0D86-89C7-4479-81E7DBCBF0D9}"/>
              </a:ext>
            </a:extLst>
          </p:cNvPr>
          <p:cNvCxnSpPr/>
          <p:nvPr/>
        </p:nvCxnSpPr>
        <p:spPr>
          <a:xfrm>
            <a:off x="6189493" y="3109319"/>
            <a:ext cx="1645920" cy="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22" name="TextBox 21">
            <a:extLst>
              <a:ext uri="{FF2B5EF4-FFF2-40B4-BE49-F238E27FC236}">
                <a16:creationId xmlns:a16="http://schemas.microsoft.com/office/drawing/2014/main" id="{781BEC57-E513-B35A-97E5-C9D292D92B23}"/>
              </a:ext>
            </a:extLst>
          </p:cNvPr>
          <p:cNvSpPr txBox="1"/>
          <p:nvPr/>
        </p:nvSpPr>
        <p:spPr>
          <a:xfrm>
            <a:off x="7936682" y="3015709"/>
            <a:ext cx="1569660" cy="246221"/>
          </a:xfrm>
          <a:prstGeom prst="rect">
            <a:avLst/>
          </a:prstGeom>
          <a:noFill/>
        </p:spPr>
        <p:txBody>
          <a:bodyPr wrap="none" rtlCol="0">
            <a:spAutoFit/>
          </a:bodyPr>
          <a:lstStyle/>
          <a:p>
            <a:r>
              <a:rPr lang="en-AU" sz="1000" dirty="0"/>
              <a:t>Sensitivity = KTBF + SNR</a:t>
            </a:r>
          </a:p>
        </p:txBody>
      </p:sp>
      <p:cxnSp>
        <p:nvCxnSpPr>
          <p:cNvPr id="24" name="Straight Arrow Connector 23">
            <a:extLst>
              <a:ext uri="{FF2B5EF4-FFF2-40B4-BE49-F238E27FC236}">
                <a16:creationId xmlns:a16="http://schemas.microsoft.com/office/drawing/2014/main" id="{3C13BE94-9EC4-910B-4D61-CDC3FDB757AA}"/>
              </a:ext>
            </a:extLst>
          </p:cNvPr>
          <p:cNvCxnSpPr/>
          <p:nvPr/>
        </p:nvCxnSpPr>
        <p:spPr>
          <a:xfrm>
            <a:off x="7479660" y="3516085"/>
            <a:ext cx="0" cy="4967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4D9AFEFD-9407-C776-4B8B-B02EC8F8C064}"/>
              </a:ext>
            </a:extLst>
          </p:cNvPr>
          <p:cNvSpPr txBox="1"/>
          <p:nvPr/>
        </p:nvSpPr>
        <p:spPr>
          <a:xfrm>
            <a:off x="7933573" y="3637411"/>
            <a:ext cx="1098378" cy="246221"/>
          </a:xfrm>
          <a:prstGeom prst="rect">
            <a:avLst/>
          </a:prstGeom>
          <a:noFill/>
        </p:spPr>
        <p:txBody>
          <a:bodyPr wrap="none" rtlCol="0">
            <a:spAutoFit/>
          </a:bodyPr>
          <a:lstStyle/>
          <a:p>
            <a:r>
              <a:rPr lang="en-AU" sz="1000" dirty="0"/>
              <a:t>Protection zone</a:t>
            </a:r>
          </a:p>
        </p:txBody>
      </p:sp>
      <p:sp>
        <p:nvSpPr>
          <p:cNvPr id="4" name="TextBox 3">
            <a:extLst>
              <a:ext uri="{FF2B5EF4-FFF2-40B4-BE49-F238E27FC236}">
                <a16:creationId xmlns:a16="http://schemas.microsoft.com/office/drawing/2014/main" id="{805B53DF-7B9B-57ED-C6A0-BF3209CD4323}"/>
              </a:ext>
            </a:extLst>
          </p:cNvPr>
          <p:cNvSpPr txBox="1"/>
          <p:nvPr/>
        </p:nvSpPr>
        <p:spPr>
          <a:xfrm rot="16200000">
            <a:off x="5045500" y="1912241"/>
            <a:ext cx="1502719" cy="369332"/>
          </a:xfrm>
          <a:prstGeom prst="rect">
            <a:avLst/>
          </a:prstGeom>
          <a:noFill/>
        </p:spPr>
        <p:txBody>
          <a:bodyPr wrap="none" rtlCol="0">
            <a:spAutoFit/>
          </a:bodyPr>
          <a:lstStyle/>
          <a:p>
            <a:r>
              <a:rPr lang="en-AU" dirty="0"/>
              <a:t>Power (dBm)</a:t>
            </a:r>
          </a:p>
        </p:txBody>
      </p:sp>
      <p:cxnSp>
        <p:nvCxnSpPr>
          <p:cNvPr id="14" name="Straight Connector 13">
            <a:extLst>
              <a:ext uri="{FF2B5EF4-FFF2-40B4-BE49-F238E27FC236}">
                <a16:creationId xmlns:a16="http://schemas.microsoft.com/office/drawing/2014/main" id="{F8FF523B-907A-BBA9-09C0-F34EF70F16B7}"/>
              </a:ext>
            </a:extLst>
          </p:cNvPr>
          <p:cNvCxnSpPr/>
          <p:nvPr/>
        </p:nvCxnSpPr>
        <p:spPr>
          <a:xfrm flipV="1">
            <a:off x="2429691" y="5486400"/>
            <a:ext cx="0" cy="86868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5" name="TextBox 14">
            <a:extLst>
              <a:ext uri="{FF2B5EF4-FFF2-40B4-BE49-F238E27FC236}">
                <a16:creationId xmlns:a16="http://schemas.microsoft.com/office/drawing/2014/main" id="{3F622FC6-78AB-37B0-73D9-04FF84402DC5}"/>
              </a:ext>
            </a:extLst>
          </p:cNvPr>
          <p:cNvSpPr txBox="1"/>
          <p:nvPr/>
        </p:nvSpPr>
        <p:spPr>
          <a:xfrm>
            <a:off x="1813753" y="5486400"/>
            <a:ext cx="615938" cy="276999"/>
          </a:xfrm>
          <a:prstGeom prst="rect">
            <a:avLst/>
          </a:prstGeom>
          <a:noFill/>
        </p:spPr>
        <p:txBody>
          <a:bodyPr wrap="none" rtlCol="0">
            <a:spAutoFit/>
          </a:bodyPr>
          <a:lstStyle/>
          <a:p>
            <a:r>
              <a:rPr lang="en-AU" sz="1200" dirty="0"/>
              <a:t>Target</a:t>
            </a:r>
          </a:p>
        </p:txBody>
      </p:sp>
      <p:pic>
        <p:nvPicPr>
          <p:cNvPr id="16" name="Picture 15">
            <a:extLst>
              <a:ext uri="{FF2B5EF4-FFF2-40B4-BE49-F238E27FC236}">
                <a16:creationId xmlns:a16="http://schemas.microsoft.com/office/drawing/2014/main" id="{2602610B-678D-1DE7-F9E3-E8D4D649E66D}"/>
              </a:ext>
            </a:extLst>
          </p:cNvPr>
          <p:cNvPicPr>
            <a:picLocks noChangeAspect="1"/>
          </p:cNvPicPr>
          <p:nvPr/>
        </p:nvPicPr>
        <p:blipFill>
          <a:blip r:embed="rId5"/>
          <a:stretch>
            <a:fillRect/>
          </a:stretch>
        </p:blipFill>
        <p:spPr>
          <a:xfrm>
            <a:off x="7385762" y="5708601"/>
            <a:ext cx="467133" cy="663519"/>
          </a:xfrm>
          <a:prstGeom prst="rect">
            <a:avLst/>
          </a:prstGeom>
        </p:spPr>
      </p:pic>
      <p:pic>
        <p:nvPicPr>
          <p:cNvPr id="17" name="Picture 16" descr="TPS-77">
            <a:extLst>
              <a:ext uri="{FF2B5EF4-FFF2-40B4-BE49-F238E27FC236}">
                <a16:creationId xmlns:a16="http://schemas.microsoft.com/office/drawing/2014/main" id="{5797C5BA-C530-4700-3158-F05F5290746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46978" y="5567676"/>
            <a:ext cx="842515" cy="877595"/>
          </a:xfrm>
          <a:prstGeom prst="rect">
            <a:avLst/>
          </a:prstGeom>
          <a:noFill/>
          <a:extLst>
            <a:ext uri="{909E8E84-426E-40DD-AFC4-6F175D3DCCD1}">
              <a14:hiddenFill xmlns:a14="http://schemas.microsoft.com/office/drawing/2010/main">
                <a:solidFill>
                  <a:srgbClr val="FFFFFF"/>
                </a:solidFill>
              </a14:hiddenFill>
            </a:ext>
          </a:extLst>
        </p:spPr>
      </p:pic>
      <p:cxnSp>
        <p:nvCxnSpPr>
          <p:cNvPr id="26" name="Straight Arrow Connector 25">
            <a:extLst>
              <a:ext uri="{FF2B5EF4-FFF2-40B4-BE49-F238E27FC236}">
                <a16:creationId xmlns:a16="http://schemas.microsoft.com/office/drawing/2014/main" id="{C96AC9FA-9D95-56B1-30B3-AF8597F00F3A}"/>
              </a:ext>
            </a:extLst>
          </p:cNvPr>
          <p:cNvCxnSpPr/>
          <p:nvPr/>
        </p:nvCxnSpPr>
        <p:spPr>
          <a:xfrm>
            <a:off x="5954089" y="5959137"/>
            <a:ext cx="1367642"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32" name="Straight Arrow Connector 31">
            <a:extLst>
              <a:ext uri="{FF2B5EF4-FFF2-40B4-BE49-F238E27FC236}">
                <a16:creationId xmlns:a16="http://schemas.microsoft.com/office/drawing/2014/main" id="{AC81CD54-0C78-2FE3-2ECB-8683F6884F17}"/>
              </a:ext>
            </a:extLst>
          </p:cNvPr>
          <p:cNvCxnSpPr>
            <a:cxnSpLocks/>
          </p:cNvCxnSpPr>
          <p:nvPr/>
        </p:nvCxnSpPr>
        <p:spPr>
          <a:xfrm flipH="1">
            <a:off x="5954089" y="6111537"/>
            <a:ext cx="1349829"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35" name="TextBox 34">
            <a:extLst>
              <a:ext uri="{FF2B5EF4-FFF2-40B4-BE49-F238E27FC236}">
                <a16:creationId xmlns:a16="http://schemas.microsoft.com/office/drawing/2014/main" id="{EBB24306-9460-770E-1238-8ACD1932B0AF}"/>
              </a:ext>
            </a:extLst>
          </p:cNvPr>
          <p:cNvSpPr txBox="1"/>
          <p:nvPr/>
        </p:nvSpPr>
        <p:spPr>
          <a:xfrm>
            <a:off x="5982669" y="6093828"/>
            <a:ext cx="219932" cy="246221"/>
          </a:xfrm>
          <a:prstGeom prst="rect">
            <a:avLst/>
          </a:prstGeom>
          <a:noFill/>
        </p:spPr>
        <p:txBody>
          <a:bodyPr wrap="none" rtlCol="0">
            <a:spAutoFit/>
          </a:bodyPr>
          <a:lstStyle/>
          <a:p>
            <a:r>
              <a:rPr lang="en-AU" sz="1000" dirty="0"/>
              <a:t>I</a:t>
            </a:r>
          </a:p>
        </p:txBody>
      </p:sp>
      <p:sp>
        <p:nvSpPr>
          <p:cNvPr id="36" name="TextBox 35">
            <a:extLst>
              <a:ext uri="{FF2B5EF4-FFF2-40B4-BE49-F238E27FC236}">
                <a16:creationId xmlns:a16="http://schemas.microsoft.com/office/drawing/2014/main" id="{4D3E71D3-99A3-1642-294C-5C8F85EF2C75}"/>
              </a:ext>
            </a:extLst>
          </p:cNvPr>
          <p:cNvSpPr txBox="1"/>
          <p:nvPr/>
        </p:nvSpPr>
        <p:spPr>
          <a:xfrm>
            <a:off x="5630094" y="6287799"/>
            <a:ext cx="282450" cy="276999"/>
          </a:xfrm>
          <a:prstGeom prst="rect">
            <a:avLst/>
          </a:prstGeom>
          <a:noFill/>
        </p:spPr>
        <p:txBody>
          <a:bodyPr wrap="none" rtlCol="0">
            <a:spAutoFit/>
          </a:bodyPr>
          <a:lstStyle/>
          <a:p>
            <a:r>
              <a:rPr lang="en-AU" sz="1200" dirty="0"/>
              <a:t>N</a:t>
            </a:r>
          </a:p>
        </p:txBody>
      </p:sp>
      <p:sp>
        <p:nvSpPr>
          <p:cNvPr id="6" name="TextBox 5">
            <a:extLst>
              <a:ext uri="{FF2B5EF4-FFF2-40B4-BE49-F238E27FC236}">
                <a16:creationId xmlns:a16="http://schemas.microsoft.com/office/drawing/2014/main" id="{5AF47D73-7622-A1FF-3F46-680DD41D17C9}"/>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
        <p:nvSpPr>
          <p:cNvPr id="23" name="TextBox 22">
            <a:extLst>
              <a:ext uri="{FF2B5EF4-FFF2-40B4-BE49-F238E27FC236}">
                <a16:creationId xmlns:a16="http://schemas.microsoft.com/office/drawing/2014/main" id="{E6616E47-9562-1A4C-97C4-62CF34B7596B}"/>
              </a:ext>
            </a:extLst>
          </p:cNvPr>
          <p:cNvSpPr txBox="1"/>
          <p:nvPr/>
        </p:nvSpPr>
        <p:spPr>
          <a:xfrm>
            <a:off x="5496726" y="4633144"/>
            <a:ext cx="635110" cy="369332"/>
          </a:xfrm>
          <a:prstGeom prst="rect">
            <a:avLst/>
          </a:prstGeom>
          <a:noFill/>
        </p:spPr>
        <p:txBody>
          <a:bodyPr wrap="none" rtlCol="0">
            <a:spAutoFit/>
          </a:bodyPr>
          <a:lstStyle/>
          <a:p>
            <a:r>
              <a:rPr lang="en-AU" dirty="0"/>
              <a:t>-174</a:t>
            </a:r>
          </a:p>
        </p:txBody>
      </p:sp>
      <p:sp>
        <p:nvSpPr>
          <p:cNvPr id="27" name="TextBox 26">
            <a:extLst>
              <a:ext uri="{FF2B5EF4-FFF2-40B4-BE49-F238E27FC236}">
                <a16:creationId xmlns:a16="http://schemas.microsoft.com/office/drawing/2014/main" id="{B453E690-D4A7-1B64-8FDA-7FB9D27A101B}"/>
              </a:ext>
            </a:extLst>
          </p:cNvPr>
          <p:cNvSpPr txBox="1"/>
          <p:nvPr/>
        </p:nvSpPr>
        <p:spPr>
          <a:xfrm>
            <a:off x="5479304" y="4160910"/>
            <a:ext cx="635110" cy="369332"/>
          </a:xfrm>
          <a:prstGeom prst="rect">
            <a:avLst/>
          </a:prstGeom>
          <a:noFill/>
        </p:spPr>
        <p:txBody>
          <a:bodyPr wrap="none" rtlCol="0">
            <a:spAutoFit/>
          </a:bodyPr>
          <a:lstStyle/>
          <a:p>
            <a:r>
              <a:rPr lang="en-AU" dirty="0"/>
              <a:t>-120</a:t>
            </a:r>
          </a:p>
        </p:txBody>
      </p:sp>
      <p:sp>
        <p:nvSpPr>
          <p:cNvPr id="28" name="TextBox 27">
            <a:extLst>
              <a:ext uri="{FF2B5EF4-FFF2-40B4-BE49-F238E27FC236}">
                <a16:creationId xmlns:a16="http://schemas.microsoft.com/office/drawing/2014/main" id="{F1461CFA-D101-0739-411E-93A63C9217F4}"/>
              </a:ext>
            </a:extLst>
          </p:cNvPr>
          <p:cNvSpPr txBox="1"/>
          <p:nvPr/>
        </p:nvSpPr>
        <p:spPr>
          <a:xfrm>
            <a:off x="5479304" y="3324679"/>
            <a:ext cx="635110" cy="369332"/>
          </a:xfrm>
          <a:prstGeom prst="rect">
            <a:avLst/>
          </a:prstGeom>
          <a:noFill/>
        </p:spPr>
        <p:txBody>
          <a:bodyPr wrap="none" rtlCol="0">
            <a:spAutoFit/>
          </a:bodyPr>
          <a:lstStyle/>
          <a:p>
            <a:r>
              <a:rPr lang="en-AU" dirty="0"/>
              <a:t>-117</a:t>
            </a:r>
          </a:p>
        </p:txBody>
      </p:sp>
      <p:sp>
        <p:nvSpPr>
          <p:cNvPr id="29" name="TextBox 28">
            <a:extLst>
              <a:ext uri="{FF2B5EF4-FFF2-40B4-BE49-F238E27FC236}">
                <a16:creationId xmlns:a16="http://schemas.microsoft.com/office/drawing/2014/main" id="{C83939D2-A352-4CFC-C59D-E108EEBF8E2E}"/>
              </a:ext>
            </a:extLst>
          </p:cNvPr>
          <p:cNvSpPr txBox="1"/>
          <p:nvPr/>
        </p:nvSpPr>
        <p:spPr>
          <a:xfrm>
            <a:off x="5449463" y="2903896"/>
            <a:ext cx="635110" cy="369332"/>
          </a:xfrm>
          <a:prstGeom prst="rect">
            <a:avLst/>
          </a:prstGeom>
          <a:noFill/>
        </p:spPr>
        <p:txBody>
          <a:bodyPr wrap="none" rtlCol="0">
            <a:spAutoFit/>
          </a:bodyPr>
          <a:lstStyle/>
          <a:p>
            <a:r>
              <a:rPr lang="en-AU" dirty="0"/>
              <a:t>-115</a:t>
            </a:r>
          </a:p>
        </p:txBody>
      </p:sp>
    </p:spTree>
    <p:extLst>
      <p:ext uri="{BB962C8B-B14F-4D97-AF65-F5344CB8AC3E}">
        <p14:creationId xmlns:p14="http://schemas.microsoft.com/office/powerpoint/2010/main" val="183040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ABCD4-22BC-037B-CBC6-F0526DB8FCBE}"/>
              </a:ext>
            </a:extLst>
          </p:cNvPr>
          <p:cNvSpPr>
            <a:spLocks noGrp="1"/>
          </p:cNvSpPr>
          <p:nvPr>
            <p:ph type="title"/>
          </p:nvPr>
        </p:nvSpPr>
        <p:spPr/>
        <p:txBody>
          <a:bodyPr/>
          <a:lstStyle/>
          <a:p>
            <a:r>
              <a:rPr lang="en-US" dirty="0"/>
              <a:t>Receiver behavior</a:t>
            </a:r>
            <a:endParaRPr lang="en-AU" dirty="0"/>
          </a:p>
        </p:txBody>
      </p:sp>
      <p:sp>
        <p:nvSpPr>
          <p:cNvPr id="3" name="Content Placeholder 2">
            <a:extLst>
              <a:ext uri="{FF2B5EF4-FFF2-40B4-BE49-F238E27FC236}">
                <a16:creationId xmlns:a16="http://schemas.microsoft.com/office/drawing/2014/main" id="{C5BA3E50-53A7-6118-B0EF-3609F16FEEE6}"/>
              </a:ext>
            </a:extLst>
          </p:cNvPr>
          <p:cNvSpPr>
            <a:spLocks noGrp="1"/>
          </p:cNvSpPr>
          <p:nvPr>
            <p:ph idx="1"/>
          </p:nvPr>
        </p:nvSpPr>
        <p:spPr/>
        <p:txBody>
          <a:bodyPr>
            <a:normAutofit/>
          </a:bodyPr>
          <a:lstStyle/>
          <a:p>
            <a:r>
              <a:rPr lang="en-US" dirty="0"/>
              <a:t>Noise floor and detection threshold — set above receiver thermal noise to control false alarms 
CFAR (Constant False Alarm Rate) — threshold adapts locally to keep false-alarm probability constant in varying clutter
MTI / MTD filters — suppress stationary returns by comparing successive pulses in the time or Doppler domain
Doppler discrimination — moving targets pass the filter; stationary terrain and buildings are rejected
Plot extractor and tracker — group detections into plots and tracks; have finite processing capacity</a:t>
            </a:r>
            <a:endParaRPr lang="en-AU" dirty="0"/>
          </a:p>
        </p:txBody>
      </p:sp>
      <p:sp>
        <p:nvSpPr>
          <p:cNvPr id="4" name="TextBox 3">
            <a:extLst>
              <a:ext uri="{FF2B5EF4-FFF2-40B4-BE49-F238E27FC236}">
                <a16:creationId xmlns:a16="http://schemas.microsoft.com/office/drawing/2014/main" id="{372712E2-AAF6-207C-EEDE-C74638DE477F}"/>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1542426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FCB228-30F6-728E-44E7-F797084004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875EC4-E282-7AA1-D27F-900BC6CD9DF4}"/>
              </a:ext>
            </a:extLst>
          </p:cNvPr>
          <p:cNvSpPr>
            <a:spLocks noGrp="1"/>
          </p:cNvSpPr>
          <p:nvPr>
            <p:ph type="title"/>
          </p:nvPr>
        </p:nvSpPr>
        <p:spPr/>
        <p:txBody>
          <a:bodyPr/>
          <a:lstStyle/>
          <a:p>
            <a:r>
              <a:rPr lang="en-AU" dirty="0"/>
              <a:t>Radar antenna radiation pattern - relevance</a:t>
            </a:r>
          </a:p>
        </p:txBody>
      </p:sp>
      <p:pic>
        <p:nvPicPr>
          <p:cNvPr id="6" name="Picture 5">
            <a:extLst>
              <a:ext uri="{FF2B5EF4-FFF2-40B4-BE49-F238E27FC236}">
                <a16:creationId xmlns:a16="http://schemas.microsoft.com/office/drawing/2014/main" id="{DE569BB4-0EB7-E529-ADED-971CF0F201AB}"/>
              </a:ext>
            </a:extLst>
          </p:cNvPr>
          <p:cNvPicPr>
            <a:picLocks noChangeAspect="1"/>
          </p:cNvPicPr>
          <p:nvPr/>
        </p:nvPicPr>
        <p:blipFill>
          <a:blip r:embed="rId2"/>
          <a:stretch>
            <a:fillRect/>
          </a:stretch>
        </p:blipFill>
        <p:spPr>
          <a:xfrm>
            <a:off x="7579586" y="3041621"/>
            <a:ext cx="1271753" cy="1806408"/>
          </a:xfrm>
          <a:prstGeom prst="rect">
            <a:avLst/>
          </a:prstGeom>
        </p:spPr>
      </p:pic>
      <p:sp>
        <p:nvSpPr>
          <p:cNvPr id="9" name="Freeform: Shape 8">
            <a:extLst>
              <a:ext uri="{FF2B5EF4-FFF2-40B4-BE49-F238E27FC236}">
                <a16:creationId xmlns:a16="http://schemas.microsoft.com/office/drawing/2014/main" id="{84EFFC3F-4A26-E475-9F45-EF2ECE96008C}"/>
              </a:ext>
            </a:extLst>
          </p:cNvPr>
          <p:cNvSpPr/>
          <p:nvPr/>
        </p:nvSpPr>
        <p:spPr>
          <a:xfrm>
            <a:off x="624950" y="4651316"/>
            <a:ext cx="8664017" cy="1506458"/>
          </a:xfrm>
          <a:custGeom>
            <a:avLst/>
            <a:gdLst>
              <a:gd name="csX0" fmla="*/ 32892 w 8664017"/>
              <a:gd name="csY0" fmla="*/ 467068 h 1506458"/>
              <a:gd name="csX1" fmla="*/ 32892 w 8664017"/>
              <a:gd name="csY1" fmla="*/ 467068 h 1506458"/>
              <a:gd name="csX2" fmla="*/ 309185 w 8664017"/>
              <a:gd name="csY2" fmla="*/ 210510 h 1506458"/>
              <a:gd name="csX3" fmla="*/ 394705 w 8664017"/>
              <a:gd name="csY3" fmla="*/ 184196 h 1506458"/>
              <a:gd name="csX4" fmla="*/ 493381 w 8664017"/>
              <a:gd name="csY4" fmla="*/ 197353 h 1506458"/>
              <a:gd name="csX5" fmla="*/ 973605 w 8664017"/>
              <a:gd name="csY5" fmla="*/ 328921 h 1506458"/>
              <a:gd name="csX6" fmla="*/ 1230164 w 8664017"/>
              <a:gd name="csY6" fmla="*/ 374970 h 1506458"/>
              <a:gd name="csX7" fmla="*/ 1684074 w 8664017"/>
              <a:gd name="csY7" fmla="*/ 289451 h 1506458"/>
              <a:gd name="csX8" fmla="*/ 2184034 w 8664017"/>
              <a:gd name="csY8" fmla="*/ 164461 h 1506458"/>
              <a:gd name="csX9" fmla="*/ 2512955 w 8664017"/>
              <a:gd name="csY9" fmla="*/ 184196 h 1506458"/>
              <a:gd name="csX10" fmla="*/ 2749778 w 8664017"/>
              <a:gd name="csY10" fmla="*/ 289451 h 1506458"/>
              <a:gd name="csX11" fmla="*/ 3078699 w 8664017"/>
              <a:gd name="csY11" fmla="*/ 407862 h 1506458"/>
              <a:gd name="csX12" fmla="*/ 3526031 w 8664017"/>
              <a:gd name="csY12" fmla="*/ 506538 h 1506458"/>
              <a:gd name="csX13" fmla="*/ 3723384 w 8664017"/>
              <a:gd name="csY13" fmla="*/ 493382 h 1506458"/>
              <a:gd name="csX14" fmla="*/ 4019413 w 8664017"/>
              <a:gd name="csY14" fmla="*/ 217088 h 1506458"/>
              <a:gd name="csX15" fmla="*/ 4348333 w 8664017"/>
              <a:gd name="csY15" fmla="*/ 46049 h 1506458"/>
              <a:gd name="csX16" fmla="*/ 4453588 w 8664017"/>
              <a:gd name="csY16" fmla="*/ 13157 h 1506458"/>
              <a:gd name="csX17" fmla="*/ 4670676 w 8664017"/>
              <a:gd name="csY17" fmla="*/ 0 h 1506458"/>
              <a:gd name="csX18" fmla="*/ 5137744 w 8664017"/>
              <a:gd name="csY18" fmla="*/ 46049 h 1506458"/>
              <a:gd name="csX19" fmla="*/ 5486400 w 8664017"/>
              <a:gd name="csY19" fmla="*/ 171039 h 1506458"/>
              <a:gd name="csX20" fmla="*/ 5637703 w 8664017"/>
              <a:gd name="csY20" fmla="*/ 223667 h 1506458"/>
              <a:gd name="csX21" fmla="*/ 5854791 w 8664017"/>
              <a:gd name="csY21" fmla="*/ 249980 h 1506458"/>
              <a:gd name="csX22" fmla="*/ 6203447 w 8664017"/>
              <a:gd name="csY22" fmla="*/ 118412 h 1506458"/>
              <a:gd name="csX23" fmla="*/ 6335015 w 8664017"/>
              <a:gd name="csY23" fmla="*/ 65785 h 1506458"/>
              <a:gd name="csX24" fmla="*/ 6558682 w 8664017"/>
              <a:gd name="csY24" fmla="*/ 26314 h 1506458"/>
              <a:gd name="csX25" fmla="*/ 6828397 w 8664017"/>
              <a:gd name="csY25" fmla="*/ 32892 h 1506458"/>
              <a:gd name="csX26" fmla="*/ 6920495 w 8664017"/>
              <a:gd name="csY26" fmla="*/ 92098 h 1506458"/>
              <a:gd name="csX27" fmla="*/ 7006014 w 8664017"/>
              <a:gd name="csY27" fmla="*/ 131569 h 1506458"/>
              <a:gd name="csX28" fmla="*/ 7170474 w 8664017"/>
              <a:gd name="csY28" fmla="*/ 171039 h 1506458"/>
              <a:gd name="csX29" fmla="*/ 7242837 w 8664017"/>
              <a:gd name="csY29" fmla="*/ 177618 h 1506458"/>
              <a:gd name="csX30" fmla="*/ 7341513 w 8664017"/>
              <a:gd name="csY30" fmla="*/ 197353 h 1506458"/>
              <a:gd name="csX31" fmla="*/ 7466503 w 8664017"/>
              <a:gd name="csY31" fmla="*/ 217088 h 1506458"/>
              <a:gd name="csX32" fmla="*/ 7788846 w 8664017"/>
              <a:gd name="csY32" fmla="*/ 210510 h 1506458"/>
              <a:gd name="csX33" fmla="*/ 7959885 w 8664017"/>
              <a:gd name="csY33" fmla="*/ 190774 h 1506458"/>
              <a:gd name="csX34" fmla="*/ 8387482 w 8664017"/>
              <a:gd name="csY34" fmla="*/ 177618 h 1506458"/>
              <a:gd name="csX35" fmla="*/ 8578256 w 8664017"/>
              <a:gd name="csY35" fmla="*/ 184196 h 1506458"/>
              <a:gd name="csX36" fmla="*/ 8624305 w 8664017"/>
              <a:gd name="csY36" fmla="*/ 328921 h 1506458"/>
              <a:gd name="csX37" fmla="*/ 8637462 w 8664017"/>
              <a:gd name="csY37" fmla="*/ 644685 h 1506458"/>
              <a:gd name="csX38" fmla="*/ 8644040 w 8664017"/>
              <a:gd name="csY38" fmla="*/ 749940 h 1506458"/>
              <a:gd name="csX39" fmla="*/ 8657197 w 8664017"/>
              <a:gd name="csY39" fmla="*/ 809146 h 1506458"/>
              <a:gd name="csX40" fmla="*/ 8538785 w 8664017"/>
              <a:gd name="csY40" fmla="*/ 967028 h 1506458"/>
              <a:gd name="csX41" fmla="*/ 7440190 w 8664017"/>
              <a:gd name="csY41" fmla="*/ 1230164 h 1506458"/>
              <a:gd name="csX42" fmla="*/ 6078457 w 8664017"/>
              <a:gd name="csY42" fmla="*/ 1447252 h 1506458"/>
              <a:gd name="csX43" fmla="*/ 5269312 w 8664017"/>
              <a:gd name="csY43" fmla="*/ 1480144 h 1506458"/>
              <a:gd name="csX44" fmla="*/ 3874687 w 8664017"/>
              <a:gd name="csY44" fmla="*/ 1506458 h 1506458"/>
              <a:gd name="csX45" fmla="*/ 2302446 w 8664017"/>
              <a:gd name="csY45" fmla="*/ 1499879 h 1506458"/>
              <a:gd name="csX46" fmla="*/ 1861692 w 8664017"/>
              <a:gd name="csY46" fmla="*/ 1460409 h 1506458"/>
              <a:gd name="csX47" fmla="*/ 1605133 w 8664017"/>
              <a:gd name="csY47" fmla="*/ 1453831 h 1506458"/>
              <a:gd name="csX48" fmla="*/ 1026233 w 8664017"/>
              <a:gd name="csY48" fmla="*/ 1394625 h 1506458"/>
              <a:gd name="csX49" fmla="*/ 802567 w 8664017"/>
              <a:gd name="csY49" fmla="*/ 1368311 h 1506458"/>
              <a:gd name="csX50" fmla="*/ 342077 w 8664017"/>
              <a:gd name="csY50" fmla="*/ 1295949 h 1506458"/>
              <a:gd name="csX51" fmla="*/ 157882 w 8664017"/>
              <a:gd name="csY51" fmla="*/ 1243321 h 1506458"/>
              <a:gd name="csX52" fmla="*/ 118411 w 8664017"/>
              <a:gd name="csY52" fmla="*/ 1197272 h 1506458"/>
              <a:gd name="csX53" fmla="*/ 85519 w 8664017"/>
              <a:gd name="csY53" fmla="*/ 1164380 h 1506458"/>
              <a:gd name="csX54" fmla="*/ 0 w 8664017"/>
              <a:gd name="csY54" fmla="*/ 901244 h 1506458"/>
              <a:gd name="csX55" fmla="*/ 6578 w 8664017"/>
              <a:gd name="csY55" fmla="*/ 776254 h 1506458"/>
              <a:gd name="csX56" fmla="*/ 13156 w 8664017"/>
              <a:gd name="csY56" fmla="*/ 717048 h 1506458"/>
              <a:gd name="csX57" fmla="*/ 32892 w 8664017"/>
              <a:gd name="csY57" fmla="*/ 677577 h 1506458"/>
              <a:gd name="csX58" fmla="*/ 39470 w 8664017"/>
              <a:gd name="csY58" fmla="*/ 644685 h 1506458"/>
              <a:gd name="csX59" fmla="*/ 46049 w 8664017"/>
              <a:gd name="csY59" fmla="*/ 624950 h 1506458"/>
              <a:gd name="csX60" fmla="*/ 32892 w 8664017"/>
              <a:gd name="csY60" fmla="*/ 499960 h 1506458"/>
              <a:gd name="csX61" fmla="*/ 32892 w 8664017"/>
              <a:gd name="csY61" fmla="*/ 467068 h 15064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Lst>
            <a:rect l="l" t="t" r="r" b="b"/>
            <a:pathLst>
              <a:path w="8664017" h="1506458">
                <a:moveTo>
                  <a:pt x="32892" y="467068"/>
                </a:moveTo>
                <a:lnTo>
                  <a:pt x="32892" y="467068"/>
                </a:lnTo>
                <a:cubicBezTo>
                  <a:pt x="116514" y="379464"/>
                  <a:pt x="203981" y="275489"/>
                  <a:pt x="309185" y="210510"/>
                </a:cubicBezTo>
                <a:cubicBezTo>
                  <a:pt x="334561" y="194837"/>
                  <a:pt x="366198" y="192967"/>
                  <a:pt x="394705" y="184196"/>
                </a:cubicBezTo>
                <a:cubicBezTo>
                  <a:pt x="427597" y="188582"/>
                  <a:pt x="461189" y="189305"/>
                  <a:pt x="493381" y="197353"/>
                </a:cubicBezTo>
                <a:cubicBezTo>
                  <a:pt x="654399" y="237608"/>
                  <a:pt x="810242" y="299599"/>
                  <a:pt x="973605" y="328921"/>
                </a:cubicBezTo>
                <a:lnTo>
                  <a:pt x="1230164" y="374970"/>
                </a:lnTo>
                <a:cubicBezTo>
                  <a:pt x="1381467" y="346464"/>
                  <a:pt x="1535629" y="330307"/>
                  <a:pt x="1684074" y="289451"/>
                </a:cubicBezTo>
                <a:cubicBezTo>
                  <a:pt x="2248988" y="133970"/>
                  <a:pt x="1662069" y="193459"/>
                  <a:pt x="2184034" y="164461"/>
                </a:cubicBezTo>
                <a:cubicBezTo>
                  <a:pt x="2293674" y="171039"/>
                  <a:pt x="2405704" y="160501"/>
                  <a:pt x="2512955" y="184196"/>
                </a:cubicBezTo>
                <a:cubicBezTo>
                  <a:pt x="2597307" y="202832"/>
                  <a:pt x="2669442" y="257690"/>
                  <a:pt x="2749778" y="289451"/>
                </a:cubicBezTo>
                <a:cubicBezTo>
                  <a:pt x="2858145" y="332294"/>
                  <a:pt x="2966476" y="376478"/>
                  <a:pt x="3078699" y="407862"/>
                </a:cubicBezTo>
                <a:cubicBezTo>
                  <a:pt x="3225752" y="448987"/>
                  <a:pt x="3376920" y="473646"/>
                  <a:pt x="3526031" y="506538"/>
                </a:cubicBezTo>
                <a:lnTo>
                  <a:pt x="3723384" y="493382"/>
                </a:lnTo>
                <a:cubicBezTo>
                  <a:pt x="3824333" y="457753"/>
                  <a:pt x="3954834" y="274328"/>
                  <a:pt x="4019413" y="217088"/>
                </a:cubicBezTo>
                <a:cubicBezTo>
                  <a:pt x="4104378" y="141778"/>
                  <a:pt x="4249258" y="84818"/>
                  <a:pt x="4348333" y="46049"/>
                </a:cubicBezTo>
                <a:cubicBezTo>
                  <a:pt x="4382564" y="32654"/>
                  <a:pt x="4417199" y="18355"/>
                  <a:pt x="4453588" y="13157"/>
                </a:cubicBezTo>
                <a:cubicBezTo>
                  <a:pt x="4525355" y="2905"/>
                  <a:pt x="4598313" y="4386"/>
                  <a:pt x="4670676" y="0"/>
                </a:cubicBezTo>
                <a:cubicBezTo>
                  <a:pt x="4826365" y="15350"/>
                  <a:pt x="4983388" y="20573"/>
                  <a:pt x="5137744" y="46049"/>
                </a:cubicBezTo>
                <a:cubicBezTo>
                  <a:pt x="5281530" y="69781"/>
                  <a:pt x="5358739" y="121715"/>
                  <a:pt x="5486400" y="171039"/>
                </a:cubicBezTo>
                <a:cubicBezTo>
                  <a:pt x="5536210" y="190284"/>
                  <a:pt x="5585490" y="212479"/>
                  <a:pt x="5637703" y="223667"/>
                </a:cubicBezTo>
                <a:cubicBezTo>
                  <a:pt x="5708977" y="238940"/>
                  <a:pt x="5782428" y="241209"/>
                  <a:pt x="5854791" y="249980"/>
                </a:cubicBezTo>
                <a:cubicBezTo>
                  <a:pt x="6184030" y="221350"/>
                  <a:pt x="5808862" y="276245"/>
                  <a:pt x="6203447" y="118412"/>
                </a:cubicBezTo>
                <a:cubicBezTo>
                  <a:pt x="6247303" y="100870"/>
                  <a:pt x="6290205" y="80722"/>
                  <a:pt x="6335015" y="65785"/>
                </a:cubicBezTo>
                <a:cubicBezTo>
                  <a:pt x="6424881" y="35830"/>
                  <a:pt x="6463534" y="36886"/>
                  <a:pt x="6558682" y="26314"/>
                </a:cubicBezTo>
                <a:lnTo>
                  <a:pt x="6828397" y="32892"/>
                </a:lnTo>
                <a:cubicBezTo>
                  <a:pt x="6846267" y="34753"/>
                  <a:pt x="6907601" y="85006"/>
                  <a:pt x="6920495" y="92098"/>
                </a:cubicBezTo>
                <a:cubicBezTo>
                  <a:pt x="6948005" y="107228"/>
                  <a:pt x="6976955" y="119681"/>
                  <a:pt x="7006014" y="131569"/>
                </a:cubicBezTo>
                <a:cubicBezTo>
                  <a:pt x="7061015" y="154069"/>
                  <a:pt x="7110098" y="162094"/>
                  <a:pt x="7170474" y="171039"/>
                </a:cubicBezTo>
                <a:cubicBezTo>
                  <a:pt x="7194433" y="174589"/>
                  <a:pt x="7218716" y="175425"/>
                  <a:pt x="7242837" y="177618"/>
                </a:cubicBezTo>
                <a:cubicBezTo>
                  <a:pt x="7303837" y="192867"/>
                  <a:pt x="7230696" y="175189"/>
                  <a:pt x="7341513" y="197353"/>
                </a:cubicBezTo>
                <a:cubicBezTo>
                  <a:pt x="7440166" y="217084"/>
                  <a:pt x="7361053" y="206544"/>
                  <a:pt x="7466503" y="217088"/>
                </a:cubicBezTo>
                <a:lnTo>
                  <a:pt x="7788846" y="210510"/>
                </a:lnTo>
                <a:cubicBezTo>
                  <a:pt x="7877124" y="207567"/>
                  <a:pt x="7860671" y="198033"/>
                  <a:pt x="7959885" y="190774"/>
                </a:cubicBezTo>
                <a:cubicBezTo>
                  <a:pt x="8029074" y="185711"/>
                  <a:pt x="8354773" y="178457"/>
                  <a:pt x="8387482" y="177618"/>
                </a:cubicBezTo>
                <a:cubicBezTo>
                  <a:pt x="8451073" y="179811"/>
                  <a:pt x="8517892" y="164075"/>
                  <a:pt x="8578256" y="184196"/>
                </a:cubicBezTo>
                <a:cubicBezTo>
                  <a:pt x="8593140" y="189157"/>
                  <a:pt x="8623536" y="325844"/>
                  <a:pt x="8624305" y="328921"/>
                </a:cubicBezTo>
                <a:cubicBezTo>
                  <a:pt x="8639693" y="498197"/>
                  <a:pt x="8625330" y="323180"/>
                  <a:pt x="8637462" y="644685"/>
                </a:cubicBezTo>
                <a:cubicBezTo>
                  <a:pt x="8638788" y="679813"/>
                  <a:pt x="8639852" y="715037"/>
                  <a:pt x="8644040" y="749940"/>
                </a:cubicBezTo>
                <a:cubicBezTo>
                  <a:pt x="8646449" y="770013"/>
                  <a:pt x="8652811" y="789411"/>
                  <a:pt x="8657197" y="809146"/>
                </a:cubicBezTo>
                <a:cubicBezTo>
                  <a:pt x="8666096" y="915944"/>
                  <a:pt x="8689405" y="913644"/>
                  <a:pt x="8538785" y="967028"/>
                </a:cubicBezTo>
                <a:cubicBezTo>
                  <a:pt x="8341907" y="1036807"/>
                  <a:pt x="7517298" y="1214539"/>
                  <a:pt x="7440190" y="1230164"/>
                </a:cubicBezTo>
                <a:cubicBezTo>
                  <a:pt x="7074159" y="1304338"/>
                  <a:pt x="6475914" y="1416970"/>
                  <a:pt x="6078457" y="1447252"/>
                </a:cubicBezTo>
                <a:cubicBezTo>
                  <a:pt x="5809299" y="1467759"/>
                  <a:pt x="5539061" y="1470060"/>
                  <a:pt x="5269312" y="1480144"/>
                </a:cubicBezTo>
                <a:cubicBezTo>
                  <a:pt x="4536500" y="1507539"/>
                  <a:pt x="4696200" y="1499668"/>
                  <a:pt x="3874687" y="1506458"/>
                </a:cubicBezTo>
                <a:lnTo>
                  <a:pt x="2302446" y="1499879"/>
                </a:lnTo>
                <a:cubicBezTo>
                  <a:pt x="2154979" y="1496506"/>
                  <a:pt x="2008877" y="1470129"/>
                  <a:pt x="1861692" y="1460409"/>
                </a:cubicBezTo>
                <a:cubicBezTo>
                  <a:pt x="1776330" y="1454772"/>
                  <a:pt x="1690653" y="1456024"/>
                  <a:pt x="1605133" y="1453831"/>
                </a:cubicBezTo>
                <a:cubicBezTo>
                  <a:pt x="1328885" y="1427932"/>
                  <a:pt x="1364430" y="1432202"/>
                  <a:pt x="1026233" y="1394625"/>
                </a:cubicBezTo>
                <a:cubicBezTo>
                  <a:pt x="951623" y="1386335"/>
                  <a:pt x="876882" y="1378927"/>
                  <a:pt x="802567" y="1368311"/>
                </a:cubicBezTo>
                <a:cubicBezTo>
                  <a:pt x="690649" y="1352323"/>
                  <a:pt x="452465" y="1320480"/>
                  <a:pt x="342077" y="1295949"/>
                </a:cubicBezTo>
                <a:cubicBezTo>
                  <a:pt x="279742" y="1282097"/>
                  <a:pt x="219280" y="1260864"/>
                  <a:pt x="157882" y="1243321"/>
                </a:cubicBezTo>
                <a:cubicBezTo>
                  <a:pt x="144725" y="1227971"/>
                  <a:pt x="132072" y="1212175"/>
                  <a:pt x="118411" y="1197272"/>
                </a:cubicBezTo>
                <a:cubicBezTo>
                  <a:pt x="107934" y="1185842"/>
                  <a:pt x="91901" y="1178511"/>
                  <a:pt x="85519" y="1164380"/>
                </a:cubicBezTo>
                <a:cubicBezTo>
                  <a:pt x="52412" y="1091071"/>
                  <a:pt x="23549" y="983667"/>
                  <a:pt x="0" y="901244"/>
                </a:cubicBezTo>
                <a:cubicBezTo>
                  <a:pt x="2193" y="859581"/>
                  <a:pt x="3606" y="817869"/>
                  <a:pt x="6578" y="776254"/>
                </a:cubicBezTo>
                <a:cubicBezTo>
                  <a:pt x="7993" y="756448"/>
                  <a:pt x="8040" y="736234"/>
                  <a:pt x="13156" y="717048"/>
                </a:cubicBezTo>
                <a:cubicBezTo>
                  <a:pt x="16946" y="702835"/>
                  <a:pt x="26313" y="690734"/>
                  <a:pt x="32892" y="677577"/>
                </a:cubicBezTo>
                <a:cubicBezTo>
                  <a:pt x="35085" y="666613"/>
                  <a:pt x="36758" y="655532"/>
                  <a:pt x="39470" y="644685"/>
                </a:cubicBezTo>
                <a:cubicBezTo>
                  <a:pt x="41152" y="637958"/>
                  <a:pt x="46049" y="631884"/>
                  <a:pt x="46049" y="624950"/>
                </a:cubicBezTo>
                <a:cubicBezTo>
                  <a:pt x="46049" y="575171"/>
                  <a:pt x="49203" y="540737"/>
                  <a:pt x="32892" y="499960"/>
                </a:cubicBezTo>
                <a:cubicBezTo>
                  <a:pt x="31071" y="495407"/>
                  <a:pt x="32892" y="472550"/>
                  <a:pt x="32892" y="467068"/>
                </a:cubicBezTo>
                <a:close/>
              </a:path>
            </a:pathLst>
          </a:custGeom>
        </p:spPr>
        <p:style>
          <a:lnRef idx="1">
            <a:schemeClr val="dk1"/>
          </a:lnRef>
          <a:fillRef idx="2">
            <a:schemeClr val="dk1"/>
          </a:fillRef>
          <a:effectRef idx="1">
            <a:schemeClr val="dk1"/>
          </a:effectRef>
          <a:fontRef idx="minor">
            <a:schemeClr val="dk1"/>
          </a:fontRef>
        </p:style>
        <p:txBody>
          <a:bodyPr rtlCol="0" anchor="ctr"/>
          <a:lstStyle/>
          <a:p>
            <a:pPr algn="ctr"/>
            <a:endParaRPr lang="en-AU"/>
          </a:p>
        </p:txBody>
      </p:sp>
      <p:pic>
        <p:nvPicPr>
          <p:cNvPr id="11" name="Picture 10" descr="TPS-77">
            <a:extLst>
              <a:ext uri="{FF2B5EF4-FFF2-40B4-BE49-F238E27FC236}">
                <a16:creationId xmlns:a16="http://schemas.microsoft.com/office/drawing/2014/main" id="{B71680B6-EFEF-4428-7A73-B3374715EF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487244"/>
            <a:ext cx="2504958" cy="2609257"/>
          </a:xfrm>
          <a:prstGeom prst="rect">
            <a:avLst/>
          </a:prstGeom>
          <a:noFill/>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46029568-A124-2F90-5631-A8596486F570}"/>
              </a:ext>
            </a:extLst>
          </p:cNvPr>
          <p:cNvSpPr/>
          <p:nvPr/>
        </p:nvSpPr>
        <p:spPr>
          <a:xfrm rot="15300000">
            <a:off x="3859731" y="238885"/>
            <a:ext cx="748748" cy="6125720"/>
          </a:xfrm>
          <a:prstGeom prst="ellips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cxnSp>
        <p:nvCxnSpPr>
          <p:cNvPr id="15" name="Straight Arrow Connector 14">
            <a:extLst>
              <a:ext uri="{FF2B5EF4-FFF2-40B4-BE49-F238E27FC236}">
                <a16:creationId xmlns:a16="http://schemas.microsoft.com/office/drawing/2014/main" id="{D041C4D1-CB3E-0F60-8709-5480C7F51FA0}"/>
              </a:ext>
            </a:extLst>
          </p:cNvPr>
          <p:cNvCxnSpPr>
            <a:cxnSpLocks/>
            <a:stCxn id="13" idx="0"/>
            <a:endCxn id="14" idx="2"/>
          </p:cNvCxnSpPr>
          <p:nvPr/>
        </p:nvCxnSpPr>
        <p:spPr>
          <a:xfrm flipV="1">
            <a:off x="1275609" y="3647803"/>
            <a:ext cx="6856020" cy="4466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77918A55-9869-2CAC-AB72-31A88318C1B4}"/>
              </a:ext>
            </a:extLst>
          </p:cNvPr>
          <p:cNvSpPr/>
          <p:nvPr/>
        </p:nvSpPr>
        <p:spPr>
          <a:xfrm>
            <a:off x="8131629" y="3598817"/>
            <a:ext cx="97971" cy="9797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18" name="Straight Arrow Connector 17">
            <a:extLst>
              <a:ext uri="{FF2B5EF4-FFF2-40B4-BE49-F238E27FC236}">
                <a16:creationId xmlns:a16="http://schemas.microsoft.com/office/drawing/2014/main" id="{D2FB2968-05A1-CA9B-62BA-D6B4F788799A}"/>
              </a:ext>
            </a:extLst>
          </p:cNvPr>
          <p:cNvCxnSpPr>
            <a:cxnSpLocks/>
            <a:endCxn id="13" idx="4"/>
          </p:cNvCxnSpPr>
          <p:nvPr/>
        </p:nvCxnSpPr>
        <p:spPr>
          <a:xfrm flipV="1">
            <a:off x="1252479" y="2509018"/>
            <a:ext cx="5940122" cy="1585453"/>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21" name="TextBox 20">
            <a:extLst>
              <a:ext uri="{FF2B5EF4-FFF2-40B4-BE49-F238E27FC236}">
                <a16:creationId xmlns:a16="http://schemas.microsoft.com/office/drawing/2014/main" id="{AE906626-ED54-0E7C-30B3-A64AE9A5FCA5}"/>
              </a:ext>
            </a:extLst>
          </p:cNvPr>
          <p:cNvSpPr txBox="1"/>
          <p:nvPr/>
        </p:nvSpPr>
        <p:spPr>
          <a:xfrm>
            <a:off x="2504957" y="4528204"/>
            <a:ext cx="1969071" cy="246221"/>
          </a:xfrm>
          <a:prstGeom prst="rect">
            <a:avLst/>
          </a:prstGeom>
          <a:noFill/>
        </p:spPr>
        <p:txBody>
          <a:bodyPr wrap="square" rtlCol="0">
            <a:spAutoFit/>
          </a:bodyPr>
          <a:lstStyle/>
          <a:p>
            <a:r>
              <a:rPr lang="en-AU" sz="1000" dirty="0"/>
              <a:t>Escape/re-entry point</a:t>
            </a:r>
          </a:p>
        </p:txBody>
      </p:sp>
      <p:cxnSp>
        <p:nvCxnSpPr>
          <p:cNvPr id="23" name="Straight Arrow Connector 22">
            <a:extLst>
              <a:ext uri="{FF2B5EF4-FFF2-40B4-BE49-F238E27FC236}">
                <a16:creationId xmlns:a16="http://schemas.microsoft.com/office/drawing/2014/main" id="{086E4891-065F-1ECF-CE1A-6E557FB45AE2}"/>
              </a:ext>
            </a:extLst>
          </p:cNvPr>
          <p:cNvCxnSpPr>
            <a:stCxn id="21" idx="0"/>
          </p:cNvCxnSpPr>
          <p:nvPr/>
        </p:nvCxnSpPr>
        <p:spPr>
          <a:xfrm flipH="1" flipV="1">
            <a:off x="2978331" y="4003765"/>
            <a:ext cx="511162" cy="5244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9F3986FC-2769-72C3-CD2A-6BF2429EFFB7}"/>
              </a:ext>
            </a:extLst>
          </p:cNvPr>
          <p:cNvSpPr txBox="1"/>
          <p:nvPr/>
        </p:nvSpPr>
        <p:spPr>
          <a:xfrm>
            <a:off x="570906" y="6315891"/>
            <a:ext cx="11050187" cy="369332"/>
          </a:xfrm>
          <a:prstGeom prst="rect">
            <a:avLst/>
          </a:prstGeom>
          <a:noFill/>
        </p:spPr>
        <p:txBody>
          <a:bodyPr wrap="square" rtlCol="0">
            <a:spAutoFit/>
          </a:bodyPr>
          <a:lstStyle/>
          <a:p>
            <a:r>
              <a:rPr lang="en-AU" dirty="0"/>
              <a:t>Antenna discrimination in the direction of WT can be computed from vertical antenna pattern</a:t>
            </a:r>
          </a:p>
        </p:txBody>
      </p:sp>
      <p:pic>
        <p:nvPicPr>
          <p:cNvPr id="3074" name="Picture 2" descr="Pentagon Unveils Details On Effort To Equip Its Services With Massive Swarms Of Deadly Drones">
            <a:extLst>
              <a:ext uri="{FF2B5EF4-FFF2-40B4-BE49-F238E27FC236}">
                <a16:creationId xmlns:a16="http://schemas.microsoft.com/office/drawing/2014/main" id="{E5D90F5D-B47B-085D-DAD9-54642F23B1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06146" y="1979386"/>
            <a:ext cx="650966" cy="366168"/>
          </a:xfrm>
          <a:prstGeom prst="rect">
            <a:avLst/>
          </a:prstGeom>
          <a:noFill/>
          <a:extLst>
            <a:ext uri="{909E8E84-426E-40DD-AFC4-6F175D3DCCD1}">
              <a14:hiddenFill xmlns:a14="http://schemas.microsoft.com/office/drawing/2010/main">
                <a:solidFill>
                  <a:srgbClr val="FFFFFF"/>
                </a:solidFill>
              </a14:hiddenFill>
            </a:ext>
          </a:extLst>
        </p:spPr>
      </p:pic>
      <p:cxnSp>
        <p:nvCxnSpPr>
          <p:cNvPr id="31" name="Straight Arrow Connector 30">
            <a:extLst>
              <a:ext uri="{FF2B5EF4-FFF2-40B4-BE49-F238E27FC236}">
                <a16:creationId xmlns:a16="http://schemas.microsoft.com/office/drawing/2014/main" id="{623933EA-4BAF-B9A8-F7EA-8E6153B11E3B}"/>
              </a:ext>
            </a:extLst>
          </p:cNvPr>
          <p:cNvCxnSpPr>
            <a:cxnSpLocks/>
          </p:cNvCxnSpPr>
          <p:nvPr/>
        </p:nvCxnSpPr>
        <p:spPr>
          <a:xfrm flipH="1">
            <a:off x="3415937" y="4003030"/>
            <a:ext cx="47026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B07C83C7-B819-8BA3-BAD6-46561C54344B}"/>
              </a:ext>
            </a:extLst>
          </p:cNvPr>
          <p:cNvCxnSpPr>
            <a:cxnSpLocks/>
          </p:cNvCxnSpPr>
          <p:nvPr/>
        </p:nvCxnSpPr>
        <p:spPr>
          <a:xfrm>
            <a:off x="3489492" y="3868045"/>
            <a:ext cx="4354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D88AF89-7BA2-C26E-CAFC-C16D45A542E5}"/>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6721037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39B54-DEF1-F126-0128-042717A3F8BB}"/>
              </a:ext>
            </a:extLst>
          </p:cNvPr>
          <p:cNvSpPr>
            <a:spLocks noGrp="1"/>
          </p:cNvSpPr>
          <p:nvPr>
            <p:ph type="title"/>
          </p:nvPr>
        </p:nvSpPr>
        <p:spPr/>
        <p:txBody>
          <a:bodyPr/>
          <a:lstStyle/>
          <a:p>
            <a:r>
              <a:rPr lang="en-AU"/>
              <a:t>Radar antenna radiation patterns</a:t>
            </a:r>
          </a:p>
        </p:txBody>
      </p:sp>
      <p:sp>
        <p:nvSpPr>
          <p:cNvPr id="3" name="TextBox 2">
            <a:extLst>
              <a:ext uri="{FF2B5EF4-FFF2-40B4-BE49-F238E27FC236}">
                <a16:creationId xmlns:a16="http://schemas.microsoft.com/office/drawing/2014/main" id="{4CF10D36-B402-420E-97F7-7BFC8D5DD74E}"/>
              </a:ext>
            </a:extLst>
          </p:cNvPr>
          <p:cNvSpPr txBox="1"/>
          <p:nvPr/>
        </p:nvSpPr>
        <p:spPr>
          <a:xfrm>
            <a:off x="507999" y="2032000"/>
            <a:ext cx="6813731" cy="4191000"/>
          </a:xfrm>
          <a:prstGeom prst="rect">
            <a:avLst/>
          </a:prstGeom>
          <a:noFill/>
        </p:spPr>
        <p:txBody>
          <a:bodyPr vertOverflow="overflow" vert="horz" wrap="square" rtlCol="0" anchor="t">
            <a:noAutofit/>
          </a:bodyPr>
          <a:lstStyle/>
          <a:p>
            <a:pPr algn="l"/>
            <a:r>
              <a:rPr lang="en-US" sz="1300" dirty="0"/>
              <a:t>Modern air-defense radars use phased-array antennas — a grid of radiating elements whose individual phases and amplitudes set the beam shape.
The radiation pattern — main lobe width, sidelobe levels and gain — is determined by the number of elements, their spacing, amplitude tapering and element pattern.
Key parameters drive the result:
•  Element count (</a:t>
            </a:r>
            <a:r>
              <a:rPr lang="en-US" sz="1300" dirty="0" err="1"/>
              <a:t>Nx</a:t>
            </a:r>
            <a:r>
              <a:rPr lang="en-US" sz="1300" dirty="0"/>
              <a:t> × Ny) — sets aperture and peak gain
•  Spacing (typically 0.5 λ) — avoids grating lobes
•  Amplitude taper — trades sidelobe level against beamwidth
Patterns matter for this assessment: the vertical 3 dB beamwidth sets the shadowing clearance criterion, and the sidelobe level bounds off-axis reflection susceptibility.</a:t>
            </a:r>
            <a:endParaRPr lang="en-AU" sz="1300" dirty="0"/>
          </a:p>
        </p:txBody>
      </p:sp>
      <p:graphicFrame>
        <p:nvGraphicFramePr>
          <p:cNvPr id="5" name="Table 4">
            <a:extLst>
              <a:ext uri="{FF2B5EF4-FFF2-40B4-BE49-F238E27FC236}">
                <a16:creationId xmlns:a16="http://schemas.microsoft.com/office/drawing/2014/main" id="{FCBDB7CD-A034-4A21-B815-C7CE23292A88}"/>
              </a:ext>
            </a:extLst>
          </p:cNvPr>
          <p:cNvGraphicFramePr>
            <a:graphicFrameLocks noGrp="1"/>
          </p:cNvGraphicFramePr>
          <p:nvPr>
            <p:extLst>
              <p:ext uri="{D42A27DB-BD31-4B8C-83A1-F6EECF244321}">
                <p14:modId xmlns:p14="http://schemas.microsoft.com/office/powerpoint/2010/main" val="2820355185"/>
              </p:ext>
            </p:extLst>
          </p:nvPr>
        </p:nvGraphicFramePr>
        <p:xfrm>
          <a:off x="1619738" y="4894804"/>
          <a:ext cx="3949700" cy="1698448"/>
        </p:xfrm>
        <a:graphic>
          <a:graphicData uri="http://schemas.openxmlformats.org/drawingml/2006/table">
            <a:tbl>
              <a:tblPr firstRow="1" bandRow="1">
                <a:tableStyleId>{5C22544A-7EE6-4342-B048-85BDC9FD1C3A}</a:tableStyleId>
              </a:tblPr>
              <a:tblGrid>
                <a:gridCol w="987425">
                  <a:extLst>
                    <a:ext uri="{9D8B030D-6E8A-4147-A177-3AD203B41FA5}">
                      <a16:colId xmlns:a16="http://schemas.microsoft.com/office/drawing/2014/main" val="2859981018"/>
                    </a:ext>
                  </a:extLst>
                </a:gridCol>
                <a:gridCol w="987425">
                  <a:extLst>
                    <a:ext uri="{9D8B030D-6E8A-4147-A177-3AD203B41FA5}">
                      <a16:colId xmlns:a16="http://schemas.microsoft.com/office/drawing/2014/main" val="2910462589"/>
                    </a:ext>
                  </a:extLst>
                </a:gridCol>
                <a:gridCol w="987425">
                  <a:extLst>
                    <a:ext uri="{9D8B030D-6E8A-4147-A177-3AD203B41FA5}">
                      <a16:colId xmlns:a16="http://schemas.microsoft.com/office/drawing/2014/main" val="1264963992"/>
                    </a:ext>
                  </a:extLst>
                </a:gridCol>
                <a:gridCol w="987425">
                  <a:extLst>
                    <a:ext uri="{9D8B030D-6E8A-4147-A177-3AD203B41FA5}">
                      <a16:colId xmlns:a16="http://schemas.microsoft.com/office/drawing/2014/main" val="2886431894"/>
                    </a:ext>
                  </a:extLst>
                </a:gridCol>
              </a:tblGrid>
              <a:tr h="448697">
                <a:tc>
                  <a:txBody>
                    <a:bodyPr/>
                    <a:lstStyle/>
                    <a:p>
                      <a:pPr algn="ctr"/>
                      <a:r>
                        <a:rPr lang="en-AU" sz="1300" b="1">
                          <a:solidFill>
                            <a:srgbClr val="FFFFFF"/>
                          </a:solidFill>
                        </a:rPr>
                        <a:t>Radar</a:t>
                      </a:r>
                    </a:p>
                  </a:txBody>
                  <a:tcPr anchor="ctr">
                    <a:solidFill>
                      <a:srgbClr val="E84C22"/>
                    </a:solidFill>
                  </a:tcPr>
                </a:tc>
                <a:tc>
                  <a:txBody>
                    <a:bodyPr/>
                    <a:lstStyle/>
                    <a:p>
                      <a:pPr algn="ctr"/>
                      <a:r>
                        <a:rPr lang="en-AU" sz="1300" b="1">
                          <a:solidFill>
                            <a:srgbClr val="FFFFFF"/>
                          </a:solidFill>
                        </a:rPr>
                        <a:t>Spacing (λ)</a:t>
                      </a:r>
                    </a:p>
                  </a:txBody>
                  <a:tcPr anchor="ctr">
                    <a:solidFill>
                      <a:srgbClr val="E84C22"/>
                    </a:solidFill>
                  </a:tcPr>
                </a:tc>
                <a:tc>
                  <a:txBody>
                    <a:bodyPr/>
                    <a:lstStyle/>
                    <a:p>
                      <a:pPr algn="ctr"/>
                      <a:r>
                        <a:rPr lang="en-AU" sz="1300" b="1">
                          <a:solidFill>
                            <a:srgbClr val="FFFFFF"/>
                          </a:solidFill>
                        </a:rPr>
                        <a:t>Vert. elements</a:t>
                      </a:r>
                    </a:p>
                  </a:txBody>
                  <a:tcPr anchor="ctr">
                    <a:solidFill>
                      <a:srgbClr val="E84C22"/>
                    </a:solidFill>
                  </a:tcPr>
                </a:tc>
                <a:tc>
                  <a:txBody>
                    <a:bodyPr/>
                    <a:lstStyle/>
                    <a:p>
                      <a:pPr algn="ctr"/>
                      <a:r>
                        <a:rPr lang="en-AU" sz="1300" b="1" dirty="0" err="1">
                          <a:solidFill>
                            <a:srgbClr val="FFFFFF"/>
                          </a:solidFill>
                        </a:rPr>
                        <a:t>Horiz</a:t>
                      </a:r>
                      <a:r>
                        <a:rPr lang="en-AU" sz="1300" b="1" dirty="0">
                          <a:solidFill>
                            <a:srgbClr val="FFFFFF"/>
                          </a:solidFill>
                        </a:rPr>
                        <a:t>. elements</a:t>
                      </a:r>
                    </a:p>
                  </a:txBody>
                  <a:tcPr anchor="ctr">
                    <a:solidFill>
                      <a:srgbClr val="E84C22"/>
                    </a:solidFill>
                  </a:tcPr>
                </a:tc>
                <a:extLst>
                  <a:ext uri="{0D108BD9-81ED-4DB2-BD59-A6C34878D82A}">
                    <a16:rowId xmlns:a16="http://schemas.microsoft.com/office/drawing/2014/main" val="2681804194"/>
                  </a:ext>
                </a:extLst>
              </a:tr>
              <a:tr h="302692">
                <a:tc>
                  <a:txBody>
                    <a:bodyPr/>
                    <a:lstStyle/>
                    <a:p>
                      <a:pPr algn="l"/>
                      <a:r>
                        <a:rPr lang="en-AU" sz="1300"/>
                        <a:t>FPS-117</a:t>
                      </a:r>
                    </a:p>
                  </a:txBody>
                  <a:tcPr anchor="ctr"/>
                </a:tc>
                <a:tc>
                  <a:txBody>
                    <a:bodyPr/>
                    <a:lstStyle/>
                    <a:p>
                      <a:pPr algn="ctr"/>
                      <a:r>
                        <a:rPr lang="en-AU" sz="1300"/>
                        <a:t>0.5</a:t>
                      </a:r>
                    </a:p>
                  </a:txBody>
                  <a:tcPr anchor="ctr"/>
                </a:tc>
                <a:tc>
                  <a:txBody>
                    <a:bodyPr/>
                    <a:lstStyle/>
                    <a:p>
                      <a:pPr algn="ctr"/>
                      <a:r>
                        <a:rPr lang="en-AU" sz="1300"/>
                        <a:t>44</a:t>
                      </a:r>
                    </a:p>
                  </a:txBody>
                  <a:tcPr anchor="ctr"/>
                </a:tc>
                <a:tc>
                  <a:txBody>
                    <a:bodyPr/>
                    <a:lstStyle/>
                    <a:p>
                      <a:pPr algn="ctr"/>
                      <a:r>
                        <a:rPr lang="en-AU" sz="1300"/>
                        <a:t>32</a:t>
                      </a:r>
                    </a:p>
                  </a:txBody>
                  <a:tcPr anchor="ctr"/>
                </a:tc>
                <a:extLst>
                  <a:ext uri="{0D108BD9-81ED-4DB2-BD59-A6C34878D82A}">
                    <a16:rowId xmlns:a16="http://schemas.microsoft.com/office/drawing/2014/main" val="1375343420"/>
                  </a:ext>
                </a:extLst>
              </a:tr>
              <a:tr h="302692">
                <a:tc>
                  <a:txBody>
                    <a:bodyPr/>
                    <a:lstStyle/>
                    <a:p>
                      <a:pPr algn="l"/>
                      <a:r>
                        <a:rPr lang="en-AU" sz="1300"/>
                        <a:t>TPS-77</a:t>
                      </a:r>
                    </a:p>
                  </a:txBody>
                  <a:tcPr anchor="ctr"/>
                </a:tc>
                <a:tc>
                  <a:txBody>
                    <a:bodyPr/>
                    <a:lstStyle/>
                    <a:p>
                      <a:pPr algn="ctr"/>
                      <a:r>
                        <a:rPr lang="en-AU" sz="1300"/>
                        <a:t>0.5</a:t>
                      </a:r>
                    </a:p>
                  </a:txBody>
                  <a:tcPr anchor="ctr"/>
                </a:tc>
                <a:tc>
                  <a:txBody>
                    <a:bodyPr/>
                    <a:lstStyle/>
                    <a:p>
                      <a:pPr algn="ctr"/>
                      <a:r>
                        <a:rPr lang="en-AU" sz="1300"/>
                        <a:t>34</a:t>
                      </a:r>
                    </a:p>
                  </a:txBody>
                  <a:tcPr anchor="ctr"/>
                </a:tc>
                <a:tc>
                  <a:txBody>
                    <a:bodyPr/>
                    <a:lstStyle/>
                    <a:p>
                      <a:pPr algn="ctr"/>
                      <a:r>
                        <a:rPr lang="en-AU" sz="1300"/>
                        <a:t>32</a:t>
                      </a:r>
                    </a:p>
                  </a:txBody>
                  <a:tcPr anchor="ctr"/>
                </a:tc>
                <a:extLst>
                  <a:ext uri="{0D108BD9-81ED-4DB2-BD59-A6C34878D82A}">
                    <a16:rowId xmlns:a16="http://schemas.microsoft.com/office/drawing/2014/main" val="2395923310"/>
                  </a:ext>
                </a:extLst>
              </a:tr>
              <a:tr h="302692">
                <a:tc>
                  <a:txBody>
                    <a:bodyPr/>
                    <a:lstStyle/>
                    <a:p>
                      <a:pPr algn="l"/>
                      <a:r>
                        <a:rPr lang="en-AU" sz="1300"/>
                        <a:t>TPS-78</a:t>
                      </a:r>
                    </a:p>
                  </a:txBody>
                  <a:tcPr anchor="ctr"/>
                </a:tc>
                <a:tc>
                  <a:txBody>
                    <a:bodyPr/>
                    <a:lstStyle/>
                    <a:p>
                      <a:pPr algn="ctr"/>
                      <a:r>
                        <a:rPr lang="en-AU" sz="1300"/>
                        <a:t>0.5</a:t>
                      </a:r>
                    </a:p>
                  </a:txBody>
                  <a:tcPr anchor="ctr"/>
                </a:tc>
                <a:tc>
                  <a:txBody>
                    <a:bodyPr/>
                    <a:lstStyle/>
                    <a:p>
                      <a:pPr algn="ctr"/>
                      <a:r>
                        <a:rPr lang="en-AU" sz="1300"/>
                        <a:t>22</a:t>
                      </a:r>
                    </a:p>
                  </a:txBody>
                  <a:tcPr anchor="ctr"/>
                </a:tc>
                <a:tc>
                  <a:txBody>
                    <a:bodyPr/>
                    <a:lstStyle/>
                    <a:p>
                      <a:pPr algn="ctr"/>
                      <a:r>
                        <a:rPr lang="en-AU" sz="1300"/>
                        <a:t>48</a:t>
                      </a:r>
                    </a:p>
                  </a:txBody>
                  <a:tcPr anchor="ctr"/>
                </a:tc>
                <a:extLst>
                  <a:ext uri="{0D108BD9-81ED-4DB2-BD59-A6C34878D82A}">
                    <a16:rowId xmlns:a16="http://schemas.microsoft.com/office/drawing/2014/main" val="230807693"/>
                  </a:ext>
                </a:extLst>
              </a:tr>
              <a:tr h="302692">
                <a:tc>
                  <a:txBody>
                    <a:bodyPr/>
                    <a:lstStyle/>
                    <a:p>
                      <a:pPr algn="l"/>
                      <a:r>
                        <a:rPr lang="en-AU" sz="1300"/>
                        <a:t>GM200</a:t>
                      </a:r>
                    </a:p>
                  </a:txBody>
                  <a:tcPr anchor="ctr"/>
                </a:tc>
                <a:tc>
                  <a:txBody>
                    <a:bodyPr/>
                    <a:lstStyle/>
                    <a:p>
                      <a:pPr algn="ctr"/>
                      <a:r>
                        <a:rPr lang="en-AU" sz="1300"/>
                        <a:t>—</a:t>
                      </a:r>
                    </a:p>
                  </a:txBody>
                  <a:tcPr anchor="ctr"/>
                </a:tc>
                <a:tc>
                  <a:txBody>
                    <a:bodyPr/>
                    <a:lstStyle/>
                    <a:p>
                      <a:pPr algn="ctr"/>
                      <a:r>
                        <a:rPr lang="en-AU" sz="1300"/>
                        <a:t>30</a:t>
                      </a:r>
                    </a:p>
                  </a:txBody>
                  <a:tcPr anchor="ctr"/>
                </a:tc>
                <a:tc>
                  <a:txBody>
                    <a:bodyPr/>
                    <a:lstStyle/>
                    <a:p>
                      <a:pPr algn="ctr"/>
                      <a:r>
                        <a:rPr lang="en-AU" sz="1300" dirty="0"/>
                        <a:t>40</a:t>
                      </a:r>
                    </a:p>
                  </a:txBody>
                  <a:tcPr anchor="ctr"/>
                </a:tc>
                <a:extLst>
                  <a:ext uri="{0D108BD9-81ED-4DB2-BD59-A6C34878D82A}">
                    <a16:rowId xmlns:a16="http://schemas.microsoft.com/office/drawing/2014/main" val="1924778690"/>
                  </a:ext>
                </a:extLst>
              </a:tr>
            </a:tbl>
          </a:graphicData>
        </a:graphic>
      </p:graphicFrame>
      <p:graphicFrame>
        <p:nvGraphicFramePr>
          <p:cNvPr id="8" name="Object 7">
            <a:extLst>
              <a:ext uri="{FF2B5EF4-FFF2-40B4-BE49-F238E27FC236}">
                <a16:creationId xmlns:a16="http://schemas.microsoft.com/office/drawing/2014/main" id="{ACC5E687-0A66-FE72-BF7B-39164B013E85}"/>
              </a:ext>
            </a:extLst>
          </p:cNvPr>
          <p:cNvGraphicFramePr>
            <a:graphicFrameLocks noChangeAspect="1"/>
          </p:cNvGraphicFramePr>
          <p:nvPr>
            <p:extLst>
              <p:ext uri="{D42A27DB-BD31-4B8C-83A1-F6EECF244321}">
                <p14:modId xmlns:p14="http://schemas.microsoft.com/office/powerpoint/2010/main" val="2369144623"/>
              </p:ext>
            </p:extLst>
          </p:nvPr>
        </p:nvGraphicFramePr>
        <p:xfrm>
          <a:off x="10934700" y="6245225"/>
          <a:ext cx="1308100" cy="468313"/>
        </p:xfrm>
        <a:graphic>
          <a:graphicData uri="http://schemas.openxmlformats.org/presentationml/2006/ole">
            <mc:AlternateContent xmlns:mc="http://schemas.openxmlformats.org/markup-compatibility/2006">
              <mc:Choice xmlns:v="urn:schemas-microsoft-com:vml" Requires="v">
                <p:oleObj name="Packager Shell Object" showAsIcon="1" r:id="rId2" imgW="1307880" imgH="468000" progId="Package">
                  <p:embed/>
                </p:oleObj>
              </mc:Choice>
              <mc:Fallback>
                <p:oleObj name="Packager Shell Object" showAsIcon="1" r:id="rId2" imgW="1307880" imgH="468000" progId="Package">
                  <p:embed/>
                  <p:pic>
                    <p:nvPicPr>
                      <p:cNvPr id="0" name=""/>
                      <p:cNvPicPr/>
                      <p:nvPr/>
                    </p:nvPicPr>
                    <p:blipFill>
                      <a:blip r:embed="rId3"/>
                      <a:stretch>
                        <a:fillRect/>
                      </a:stretch>
                    </p:blipFill>
                    <p:spPr>
                      <a:xfrm>
                        <a:off x="10934700" y="6245225"/>
                        <a:ext cx="1308100" cy="468313"/>
                      </a:xfrm>
                      <a:prstGeom prst="rect">
                        <a:avLst/>
                      </a:prstGeom>
                    </p:spPr>
                  </p:pic>
                </p:oleObj>
              </mc:Fallback>
            </mc:AlternateContent>
          </a:graphicData>
        </a:graphic>
      </p:graphicFrame>
      <p:pic>
        <p:nvPicPr>
          <p:cNvPr id="37" name="Picture 36">
            <a:extLst>
              <a:ext uri="{FF2B5EF4-FFF2-40B4-BE49-F238E27FC236}">
                <a16:creationId xmlns:a16="http://schemas.microsoft.com/office/drawing/2014/main" id="{CBEB0B59-E049-0B50-510B-1785514FF5C4}"/>
              </a:ext>
            </a:extLst>
          </p:cNvPr>
          <p:cNvPicPr>
            <a:picLocks noChangeAspect="1"/>
          </p:cNvPicPr>
          <p:nvPr/>
        </p:nvPicPr>
        <p:blipFill>
          <a:blip r:embed="rId4"/>
          <a:stretch>
            <a:fillRect/>
          </a:stretch>
        </p:blipFill>
        <p:spPr>
          <a:xfrm>
            <a:off x="7580756" y="1321532"/>
            <a:ext cx="4007994" cy="2262702"/>
          </a:xfrm>
          <a:prstGeom prst="rect">
            <a:avLst/>
          </a:prstGeom>
        </p:spPr>
      </p:pic>
      <p:pic>
        <p:nvPicPr>
          <p:cNvPr id="9" name="Picture 8">
            <a:extLst>
              <a:ext uri="{FF2B5EF4-FFF2-40B4-BE49-F238E27FC236}">
                <a16:creationId xmlns:a16="http://schemas.microsoft.com/office/drawing/2014/main" id="{F5769DC0-F786-F8C7-790F-3D55649C6040}"/>
              </a:ext>
            </a:extLst>
          </p:cNvPr>
          <p:cNvPicPr>
            <a:picLocks noChangeAspect="1"/>
          </p:cNvPicPr>
          <p:nvPr/>
        </p:nvPicPr>
        <p:blipFill>
          <a:blip r:embed="rId5"/>
          <a:stretch>
            <a:fillRect/>
          </a:stretch>
        </p:blipFill>
        <p:spPr>
          <a:xfrm>
            <a:off x="7569341" y="3623634"/>
            <a:ext cx="4030824" cy="2417728"/>
          </a:xfrm>
          <a:prstGeom prst="rect">
            <a:avLst/>
          </a:prstGeom>
        </p:spPr>
      </p:pic>
      <p:sp>
        <p:nvSpPr>
          <p:cNvPr id="4" name="TextBox 3">
            <a:extLst>
              <a:ext uri="{FF2B5EF4-FFF2-40B4-BE49-F238E27FC236}">
                <a16:creationId xmlns:a16="http://schemas.microsoft.com/office/drawing/2014/main" id="{BD9B69B0-D0C2-D260-CBAE-3B5802898905}"/>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4202767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098F6-A81A-F2F8-537E-91BDBFC37682}"/>
              </a:ext>
            </a:extLst>
          </p:cNvPr>
          <p:cNvSpPr>
            <a:spLocks noGrp="1"/>
          </p:cNvSpPr>
          <p:nvPr>
            <p:ph type="title"/>
          </p:nvPr>
        </p:nvSpPr>
        <p:spPr/>
        <p:txBody>
          <a:bodyPr/>
          <a:lstStyle/>
          <a:p>
            <a:r>
              <a:rPr lang="en-AU" dirty="0"/>
              <a:t>2D: main beam, side lobes</a:t>
            </a:r>
          </a:p>
        </p:txBody>
      </p:sp>
      <p:sp>
        <p:nvSpPr>
          <p:cNvPr id="3" name="Slide Number Placeholder 2">
            <a:extLst>
              <a:ext uri="{FF2B5EF4-FFF2-40B4-BE49-F238E27FC236}">
                <a16:creationId xmlns:a16="http://schemas.microsoft.com/office/drawing/2014/main" id="{D14E7383-0A3D-FC51-0CA7-51CD57F83344}"/>
              </a:ext>
            </a:extLst>
          </p:cNvPr>
          <p:cNvSpPr>
            <a:spLocks noGrp="1"/>
          </p:cNvSpPr>
          <p:nvPr>
            <p:ph type="sldNum" sz="quarter" idx="12"/>
          </p:nvPr>
        </p:nvSpPr>
        <p:spPr/>
        <p:txBody>
          <a:bodyPr/>
          <a:lstStyle/>
          <a:p>
            <a:fld id="{940DDEBB-AC0F-47C8-928A-8ED53FA9494A}" type="slidenum">
              <a:rPr lang="en-AU" smtClean="0"/>
              <a:t>19</a:t>
            </a:fld>
            <a:endParaRPr lang="en-AU"/>
          </a:p>
        </p:txBody>
      </p:sp>
      <p:pic>
        <p:nvPicPr>
          <p:cNvPr id="11" name="Picture 10">
            <a:extLst>
              <a:ext uri="{FF2B5EF4-FFF2-40B4-BE49-F238E27FC236}">
                <a16:creationId xmlns:a16="http://schemas.microsoft.com/office/drawing/2014/main" id="{3D7DD679-F0B1-A7A3-3CED-B423E53D0234}"/>
              </a:ext>
            </a:extLst>
          </p:cNvPr>
          <p:cNvPicPr>
            <a:picLocks noChangeAspect="1"/>
          </p:cNvPicPr>
          <p:nvPr/>
        </p:nvPicPr>
        <p:blipFill>
          <a:blip r:embed="rId2"/>
          <a:stretch>
            <a:fillRect/>
          </a:stretch>
        </p:blipFill>
        <p:spPr>
          <a:xfrm>
            <a:off x="473016" y="1422400"/>
            <a:ext cx="9324410" cy="5492828"/>
          </a:xfrm>
          <a:prstGeom prst="rect">
            <a:avLst/>
          </a:prstGeom>
        </p:spPr>
      </p:pic>
      <p:sp>
        <p:nvSpPr>
          <p:cNvPr id="4" name="TextBox 3">
            <a:extLst>
              <a:ext uri="{FF2B5EF4-FFF2-40B4-BE49-F238E27FC236}">
                <a16:creationId xmlns:a16="http://schemas.microsoft.com/office/drawing/2014/main" id="{055B7DBB-40CA-E341-45AC-BE8A0DDE3AAE}"/>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38429548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ACA09-9546-A221-9F5E-2E85A05F676E}"/>
              </a:ext>
            </a:extLst>
          </p:cNvPr>
          <p:cNvSpPr>
            <a:spLocks noGrp="1"/>
          </p:cNvSpPr>
          <p:nvPr>
            <p:ph type="title"/>
          </p:nvPr>
        </p:nvSpPr>
        <p:spPr/>
        <p:txBody>
          <a:bodyPr/>
          <a:lstStyle/>
          <a:p>
            <a:r>
              <a:rPr lang="en-AU" dirty="0"/>
              <a:t>ATC Radars Vs modern radars</a:t>
            </a:r>
          </a:p>
        </p:txBody>
      </p:sp>
      <p:sp>
        <p:nvSpPr>
          <p:cNvPr id="3" name="Slide Number Placeholder 2">
            <a:extLst>
              <a:ext uri="{FF2B5EF4-FFF2-40B4-BE49-F238E27FC236}">
                <a16:creationId xmlns:a16="http://schemas.microsoft.com/office/drawing/2014/main" id="{7C86CF94-B430-6FAB-83CA-635629FB61ED}"/>
              </a:ext>
            </a:extLst>
          </p:cNvPr>
          <p:cNvSpPr>
            <a:spLocks noGrp="1"/>
          </p:cNvSpPr>
          <p:nvPr>
            <p:ph type="sldNum" sz="quarter" idx="12"/>
          </p:nvPr>
        </p:nvSpPr>
        <p:spPr/>
        <p:txBody>
          <a:bodyPr/>
          <a:lstStyle/>
          <a:p>
            <a:fld id="{940DDEBB-AC0F-47C8-928A-8ED53FA9494A}" type="slidenum">
              <a:rPr lang="en-AU" smtClean="0"/>
              <a:t>20</a:t>
            </a:fld>
            <a:endParaRPr lang="en-AU"/>
          </a:p>
        </p:txBody>
      </p:sp>
      <p:pic>
        <p:nvPicPr>
          <p:cNvPr id="5" name="Picture 4">
            <a:extLst>
              <a:ext uri="{FF2B5EF4-FFF2-40B4-BE49-F238E27FC236}">
                <a16:creationId xmlns:a16="http://schemas.microsoft.com/office/drawing/2014/main" id="{9B56A71E-A9A4-416C-F6F6-146F2E8CD290}"/>
              </a:ext>
            </a:extLst>
          </p:cNvPr>
          <p:cNvPicPr>
            <a:picLocks noChangeAspect="1"/>
          </p:cNvPicPr>
          <p:nvPr/>
        </p:nvPicPr>
        <p:blipFill>
          <a:blip r:embed="rId2"/>
          <a:stretch>
            <a:fillRect/>
          </a:stretch>
        </p:blipFill>
        <p:spPr>
          <a:xfrm>
            <a:off x="1537547" y="1739356"/>
            <a:ext cx="4126670" cy="2358097"/>
          </a:xfrm>
          <a:prstGeom prst="rect">
            <a:avLst/>
          </a:prstGeom>
        </p:spPr>
      </p:pic>
      <p:pic>
        <p:nvPicPr>
          <p:cNvPr id="1026" name="Picture 2" descr="Two-Way beamwidth - Radartutorial">
            <a:extLst>
              <a:ext uri="{FF2B5EF4-FFF2-40B4-BE49-F238E27FC236}">
                <a16:creationId xmlns:a16="http://schemas.microsoft.com/office/drawing/2014/main" id="{BAC0294D-1102-BA90-230F-A63D4458DB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6857" y="1216299"/>
            <a:ext cx="4793673" cy="359525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Surveillance radar - RAMET s.r.o. - for airport">
            <a:extLst>
              <a:ext uri="{FF2B5EF4-FFF2-40B4-BE49-F238E27FC236}">
                <a16:creationId xmlns:a16="http://schemas.microsoft.com/office/drawing/2014/main" id="{9C6CD73B-5054-3D1B-182C-1B94D066AB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313016" y="2933338"/>
            <a:ext cx="1224531" cy="1433455"/>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A93AE237-D4C2-8218-0336-70F892A5D97E}"/>
              </a:ext>
            </a:extLst>
          </p:cNvPr>
          <p:cNvSpPr txBox="1">
            <a:spLocks/>
          </p:cNvSpPr>
          <p:nvPr/>
        </p:nvSpPr>
        <p:spPr>
          <a:xfrm>
            <a:off x="677334" y="4487315"/>
            <a:ext cx="8596668" cy="1679891"/>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dirty="0"/>
              <a:t>Single broad vertical beam – single collision domain
Multi-beams (Pencil beams) – multi collision domain</a:t>
            </a:r>
          </a:p>
          <a:p>
            <a:r>
              <a:rPr lang="en-US" dirty="0"/>
              <a:t>Mitigation ready</a:t>
            </a:r>
            <a:endParaRPr lang="en-AU" dirty="0"/>
          </a:p>
        </p:txBody>
      </p:sp>
      <p:sp>
        <p:nvSpPr>
          <p:cNvPr id="7" name="TextBox 6">
            <a:extLst>
              <a:ext uri="{FF2B5EF4-FFF2-40B4-BE49-F238E27FC236}">
                <a16:creationId xmlns:a16="http://schemas.microsoft.com/office/drawing/2014/main" id="{DC9E59C1-ADF9-FCFE-6997-C93163983F2B}"/>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4039540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0A61547-2555-4DE2-A37F-A53E549174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C2447E0-8F0D-479C-94E4-82BC8EB68C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1F943397-DCDD-44CB-BBA9-9510B7698D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E2630ADC-31DB-4C48-AC4A-DAAE5A7B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4" name="Rectangle 25">
              <a:extLst>
                <a:ext uri="{FF2B5EF4-FFF2-40B4-BE49-F238E27FC236}">
                  <a16:creationId xmlns:a16="http://schemas.microsoft.com/office/drawing/2014/main" id="{2CA5C44E-F54E-47E0-8989-4D8686B33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5" name="Isosceles Triangle 14">
              <a:extLst>
                <a:ext uri="{FF2B5EF4-FFF2-40B4-BE49-F238E27FC236}">
                  <a16:creationId xmlns:a16="http://schemas.microsoft.com/office/drawing/2014/main" id="{FF54E15E-830B-4375-A239-4C51954DE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6" name="Rectangle 27">
              <a:extLst>
                <a:ext uri="{FF2B5EF4-FFF2-40B4-BE49-F238E27FC236}">
                  <a16:creationId xmlns:a16="http://schemas.microsoft.com/office/drawing/2014/main" id="{CB37E322-FF7E-4872-BD6B-50A48CBEA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7" name="Rectangle 28">
              <a:extLst>
                <a:ext uri="{FF2B5EF4-FFF2-40B4-BE49-F238E27FC236}">
                  <a16:creationId xmlns:a16="http://schemas.microsoft.com/office/drawing/2014/main" id="{710D0C1E-D2F8-45B2-AE14-1AC8E976F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8" name="Rectangle 29">
              <a:extLst>
                <a:ext uri="{FF2B5EF4-FFF2-40B4-BE49-F238E27FC236}">
                  <a16:creationId xmlns:a16="http://schemas.microsoft.com/office/drawing/2014/main" id="{3216331B-17D0-4167-ABD2-B2198058C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9" name="Isosceles Triangle 18">
              <a:extLst>
                <a:ext uri="{FF2B5EF4-FFF2-40B4-BE49-F238E27FC236}">
                  <a16:creationId xmlns:a16="http://schemas.microsoft.com/office/drawing/2014/main" id="{A53A7A96-3806-4BB3-91DE-6EED48AC78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0" name="Isosceles Triangle 19">
              <a:extLst>
                <a:ext uri="{FF2B5EF4-FFF2-40B4-BE49-F238E27FC236}">
                  <a16:creationId xmlns:a16="http://schemas.microsoft.com/office/drawing/2014/main" id="{F8C2B86C-EE71-466E-8991-503F9C9C1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grpSp>
      <p:sp>
        <p:nvSpPr>
          <p:cNvPr id="2" name="Title 1">
            <a:extLst>
              <a:ext uri="{FF2B5EF4-FFF2-40B4-BE49-F238E27FC236}">
                <a16:creationId xmlns:a16="http://schemas.microsoft.com/office/drawing/2014/main" id="{70D95C77-B64D-9012-16DB-5FA2250C3465}"/>
              </a:ext>
            </a:extLst>
          </p:cNvPr>
          <p:cNvSpPr>
            <a:spLocks noGrp="1"/>
          </p:cNvSpPr>
          <p:nvPr>
            <p:ph type="title"/>
          </p:nvPr>
        </p:nvSpPr>
        <p:spPr>
          <a:xfrm>
            <a:off x="1091740" y="156932"/>
            <a:ext cx="8288035" cy="1095059"/>
          </a:xfrm>
        </p:spPr>
        <p:txBody>
          <a:bodyPr vert="horz" lIns="91440" tIns="45720" rIns="91440" bIns="45720" rtlCol="0" anchor="b">
            <a:normAutofit/>
          </a:bodyPr>
          <a:lstStyle/>
          <a:p>
            <a:r>
              <a:rPr lang="en-US" sz="4800" dirty="0"/>
              <a:t>Propagation model</a:t>
            </a:r>
          </a:p>
        </p:txBody>
      </p:sp>
      <p:pic>
        <p:nvPicPr>
          <p:cNvPr id="4" name="Content Placeholder 3">
            <a:extLst>
              <a:ext uri="{FF2B5EF4-FFF2-40B4-BE49-F238E27FC236}">
                <a16:creationId xmlns:a16="http://schemas.microsoft.com/office/drawing/2014/main" id="{7E8897F8-2BC0-307C-FD08-6C307676CDFE}"/>
              </a:ext>
            </a:extLst>
          </p:cNvPr>
          <p:cNvPicPr>
            <a:picLocks noGrp="1" noChangeAspect="1"/>
          </p:cNvPicPr>
          <p:nvPr>
            <p:ph idx="1"/>
          </p:nvPr>
        </p:nvPicPr>
        <p:blipFill>
          <a:blip r:embed="rId2"/>
          <a:stretch>
            <a:fillRect/>
          </a:stretch>
        </p:blipFill>
        <p:spPr>
          <a:xfrm>
            <a:off x="586751" y="3681413"/>
            <a:ext cx="5772430" cy="2987231"/>
          </a:xfrm>
          <a:prstGeom prst="rect">
            <a:avLst/>
          </a:prstGeom>
        </p:spPr>
      </p:pic>
      <p:pic>
        <p:nvPicPr>
          <p:cNvPr id="5" name="Picture 4">
            <a:extLst>
              <a:ext uri="{FF2B5EF4-FFF2-40B4-BE49-F238E27FC236}">
                <a16:creationId xmlns:a16="http://schemas.microsoft.com/office/drawing/2014/main" id="{4626F535-61CF-4233-2D4D-EA969D35D5AF}"/>
              </a:ext>
            </a:extLst>
          </p:cNvPr>
          <p:cNvPicPr>
            <a:picLocks noChangeAspect="1"/>
          </p:cNvPicPr>
          <p:nvPr/>
        </p:nvPicPr>
        <p:blipFill>
          <a:blip r:embed="rId3"/>
          <a:stretch>
            <a:fillRect/>
          </a:stretch>
        </p:blipFill>
        <p:spPr>
          <a:xfrm>
            <a:off x="6432968" y="1994210"/>
            <a:ext cx="5682069" cy="4843961"/>
          </a:xfrm>
          <a:prstGeom prst="rect">
            <a:avLst/>
          </a:prstGeom>
        </p:spPr>
      </p:pic>
      <p:sp>
        <p:nvSpPr>
          <p:cNvPr id="6" name="Content Placeholder 2">
            <a:extLst>
              <a:ext uri="{FF2B5EF4-FFF2-40B4-BE49-F238E27FC236}">
                <a16:creationId xmlns:a16="http://schemas.microsoft.com/office/drawing/2014/main" id="{71D2DAE8-29B3-F90C-4A42-F81DF3140000}"/>
              </a:ext>
            </a:extLst>
          </p:cNvPr>
          <p:cNvSpPr txBox="1">
            <a:spLocks/>
          </p:cNvSpPr>
          <p:nvPr/>
        </p:nvSpPr>
        <p:spPr>
          <a:xfrm>
            <a:off x="677334" y="2160589"/>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dirty="0"/>
              <a:t>Free space loss</a:t>
            </a:r>
          </a:p>
          <a:p>
            <a:r>
              <a:rPr lang="en-US" dirty="0"/>
              <a:t>Visibility (FSL or nothing, K factor 1.33)</a:t>
            </a:r>
          </a:p>
          <a:p>
            <a:r>
              <a:rPr lang="en-US" dirty="0"/>
              <a:t>Area – sub-path attenuation</a:t>
            </a:r>
            <a:endParaRPr lang="en-AU" dirty="0"/>
          </a:p>
        </p:txBody>
      </p:sp>
      <p:sp>
        <p:nvSpPr>
          <p:cNvPr id="8" name="TextBox 7">
            <a:extLst>
              <a:ext uri="{FF2B5EF4-FFF2-40B4-BE49-F238E27FC236}">
                <a16:creationId xmlns:a16="http://schemas.microsoft.com/office/drawing/2014/main" id="{DD800539-5762-98BE-B67E-3380A12B418E}"/>
              </a:ext>
            </a:extLst>
          </p:cNvPr>
          <p:cNvSpPr txBox="1"/>
          <p:nvPr/>
        </p:nvSpPr>
        <p:spPr>
          <a:xfrm>
            <a:off x="916384" y="3297590"/>
            <a:ext cx="6100916" cy="383823"/>
          </a:xfrm>
          <a:prstGeom prst="rect">
            <a:avLst/>
          </a:prstGeom>
          <a:noFill/>
        </p:spPr>
        <p:txBody>
          <a:bodyPr wrap="square">
            <a:spAutoFit/>
          </a:bodyPr>
          <a:lstStyle/>
          <a:p>
            <a:pPr>
              <a:lnSpc>
                <a:spcPct val="115000"/>
              </a:lnSpc>
              <a:spcBef>
                <a:spcPts val="400"/>
              </a:spcBef>
              <a:spcAft>
                <a:spcPts val="1000"/>
              </a:spcAft>
              <a:buNone/>
            </a:pPr>
            <a:r>
              <a:rPr lang="en-AU" sz="1800" dirty="0" err="1">
                <a:solidFill>
                  <a:srgbClr val="1F2D3D"/>
                </a:solidFill>
                <a:effectLst/>
                <a:latin typeface="Arial" panose="020B0604020202020204" pitchFamily="34" charset="0"/>
                <a:ea typeface="Arial" panose="020B0604020202020204" pitchFamily="34" charset="0"/>
              </a:rPr>
              <a:t>Lsp</a:t>
            </a:r>
            <a:r>
              <a:rPr lang="en-AU" sz="1800" dirty="0">
                <a:solidFill>
                  <a:srgbClr val="1F2D3D"/>
                </a:solidFill>
                <a:effectLst/>
                <a:latin typeface="Arial" panose="020B0604020202020204" pitchFamily="34" charset="0"/>
                <a:ea typeface="Arial" panose="020B0604020202020204" pitchFamily="34" charset="0"/>
              </a:rPr>
              <a:t> = 6.4 + 20 log</a:t>
            </a:r>
            <a:r>
              <a:rPr lang="en-AU" sz="1800" dirty="0">
                <a:solidFill>
                  <a:srgbClr val="1F2D3D"/>
                </a:solidFill>
                <a:effectLst/>
                <a:latin typeface="Cambria Math" panose="02040503050406030204" pitchFamily="18" charset="0"/>
                <a:ea typeface="Arial" panose="020B0604020202020204" pitchFamily="34" charset="0"/>
                <a:cs typeface="Cambria Math" panose="02040503050406030204" pitchFamily="18" charset="0"/>
              </a:rPr>
              <a:t>₁₀</a:t>
            </a:r>
            <a:r>
              <a:rPr lang="en-AU" sz="1800" dirty="0">
                <a:solidFill>
                  <a:srgbClr val="1F2D3D"/>
                </a:solidFill>
                <a:effectLst/>
                <a:latin typeface="Arial" panose="020B0604020202020204" pitchFamily="34" charset="0"/>
                <a:ea typeface="Arial" panose="020B0604020202020204" pitchFamily="34" charset="0"/>
              </a:rPr>
              <a:t>[ν + √(1 + ν²)]</a:t>
            </a:r>
          </a:p>
        </p:txBody>
      </p:sp>
      <p:sp>
        <p:nvSpPr>
          <p:cNvPr id="21" name="TextBox 20">
            <a:extLst>
              <a:ext uri="{FF2B5EF4-FFF2-40B4-BE49-F238E27FC236}">
                <a16:creationId xmlns:a16="http://schemas.microsoft.com/office/drawing/2014/main" id="{27E8CC89-59B4-B92A-29D4-BA0D50339458}"/>
              </a:ext>
            </a:extLst>
          </p:cNvPr>
          <p:cNvSpPr txBox="1"/>
          <p:nvPr/>
        </p:nvSpPr>
        <p:spPr>
          <a:xfrm>
            <a:off x="1151115" y="3655880"/>
            <a:ext cx="2099187" cy="383823"/>
          </a:xfrm>
          <a:prstGeom prst="rect">
            <a:avLst/>
          </a:prstGeom>
          <a:noFill/>
        </p:spPr>
        <p:txBody>
          <a:bodyPr wrap="square">
            <a:spAutoFit/>
          </a:bodyPr>
          <a:lstStyle/>
          <a:p>
            <a:pPr>
              <a:lnSpc>
                <a:spcPct val="115000"/>
              </a:lnSpc>
              <a:spcBef>
                <a:spcPts val="400"/>
              </a:spcBef>
              <a:spcAft>
                <a:spcPts val="1000"/>
              </a:spcAft>
              <a:buNone/>
            </a:pPr>
            <a:r>
              <a:rPr lang="en-AU" sz="1800" dirty="0">
                <a:solidFill>
                  <a:srgbClr val="1F2D3D"/>
                </a:solidFill>
                <a:effectLst/>
                <a:latin typeface="Arial" panose="020B0604020202020204" pitchFamily="34" charset="0"/>
                <a:ea typeface="Arial" panose="020B0604020202020204" pitchFamily="34" charset="0"/>
              </a:rPr>
              <a:t>ν = √2 · (H / R)</a:t>
            </a:r>
          </a:p>
        </p:txBody>
      </p:sp>
      <p:sp>
        <p:nvSpPr>
          <p:cNvPr id="22" name="Oval 21">
            <a:extLst>
              <a:ext uri="{FF2B5EF4-FFF2-40B4-BE49-F238E27FC236}">
                <a16:creationId xmlns:a16="http://schemas.microsoft.com/office/drawing/2014/main" id="{A0B81D3E-0B0A-FD9D-E918-54717D513C14}"/>
              </a:ext>
            </a:extLst>
          </p:cNvPr>
          <p:cNvSpPr/>
          <p:nvPr/>
        </p:nvSpPr>
        <p:spPr>
          <a:xfrm rot="21397850">
            <a:off x="1091740" y="5476570"/>
            <a:ext cx="4620802" cy="383823"/>
          </a:xfrm>
          <a:prstGeom prst="ellipse">
            <a:avLst/>
          </a:prstGeom>
          <a:noFill/>
          <a:ln w="9525" cap="flat" cmpd="sng" algn="ctr">
            <a:solidFill>
              <a:schemeClr val="dk1"/>
            </a:solidFill>
            <a:prstDash val="sysDash"/>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AU"/>
          </a:p>
        </p:txBody>
      </p:sp>
      <p:sp>
        <p:nvSpPr>
          <p:cNvPr id="3" name="Slide Number Placeholder 2">
            <a:extLst>
              <a:ext uri="{FF2B5EF4-FFF2-40B4-BE49-F238E27FC236}">
                <a16:creationId xmlns:a16="http://schemas.microsoft.com/office/drawing/2014/main" id="{B43D6FDF-4A37-3F65-0176-1FAA21C6CB20}"/>
              </a:ext>
            </a:extLst>
          </p:cNvPr>
          <p:cNvSpPr>
            <a:spLocks noGrp="1"/>
          </p:cNvSpPr>
          <p:nvPr>
            <p:ph type="sldNum" sz="quarter" idx="12"/>
          </p:nvPr>
        </p:nvSpPr>
        <p:spPr/>
        <p:txBody>
          <a:bodyPr/>
          <a:lstStyle/>
          <a:p>
            <a:fld id="{940DDEBB-AC0F-47C8-928A-8ED53FA9494A}" type="slidenum">
              <a:rPr lang="en-AU" smtClean="0"/>
              <a:t>21</a:t>
            </a:fld>
            <a:endParaRPr lang="en-AU"/>
          </a:p>
        </p:txBody>
      </p:sp>
      <p:sp>
        <p:nvSpPr>
          <p:cNvPr id="7" name="TextBox 6">
            <a:extLst>
              <a:ext uri="{FF2B5EF4-FFF2-40B4-BE49-F238E27FC236}">
                <a16:creationId xmlns:a16="http://schemas.microsoft.com/office/drawing/2014/main" id="{2BB8A479-8E9D-BA3C-48EB-CB050A7F6E98}"/>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42875810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F6001-4263-F57D-5EB3-34D106A547C5}"/>
              </a:ext>
            </a:extLst>
          </p:cNvPr>
          <p:cNvSpPr>
            <a:spLocks noGrp="1"/>
          </p:cNvSpPr>
          <p:nvPr>
            <p:ph type="title"/>
          </p:nvPr>
        </p:nvSpPr>
        <p:spPr/>
        <p:txBody>
          <a:bodyPr/>
          <a:lstStyle/>
          <a:p>
            <a:r>
              <a:rPr lang="en-AU" dirty="0"/>
              <a:t>Bistatic geometry and self-interference</a:t>
            </a:r>
          </a:p>
        </p:txBody>
      </p:sp>
      <p:sp>
        <p:nvSpPr>
          <p:cNvPr id="3" name="Content Placeholder 2">
            <a:extLst>
              <a:ext uri="{FF2B5EF4-FFF2-40B4-BE49-F238E27FC236}">
                <a16:creationId xmlns:a16="http://schemas.microsoft.com/office/drawing/2014/main" id="{E47962AB-CE57-C63D-1390-DFACA739AE5A}"/>
              </a:ext>
            </a:extLst>
          </p:cNvPr>
          <p:cNvSpPr>
            <a:spLocks noGrp="1"/>
          </p:cNvSpPr>
          <p:nvPr>
            <p:ph idx="1"/>
          </p:nvPr>
        </p:nvSpPr>
        <p:spPr>
          <a:xfrm>
            <a:off x="566782" y="2222500"/>
            <a:ext cx="6611257" cy="4254500"/>
          </a:xfrm>
        </p:spPr>
        <p:txBody>
          <a:bodyPr/>
          <a:lstStyle/>
          <a:p>
            <a:pPr marL="228600" indent="-228600">
              <a:buFont typeface="Arial"/>
              <a:buChar char="•"/>
            </a:pPr>
            <a:r>
              <a:rPr lang="en-AU" sz="1500" dirty="0"/>
              <a:t>Bistatic radar — transmitter and receiver at different locations, linked by a common scattering target (the wind turbine)</a:t>
            </a:r>
          </a:p>
          <a:p>
            <a:pPr marL="228600" indent="-228600">
              <a:buFont typeface="Arial"/>
              <a:buChar char="•"/>
            </a:pPr>
            <a:r>
              <a:rPr lang="en-AU" sz="1500" dirty="0"/>
              <a:t>The bistatic radar equation, expressed in logarithmic (dB) form as a link budget:</a:t>
            </a:r>
          </a:p>
          <a:p>
            <a:pPr marL="0" indent="0">
              <a:buNone/>
            </a:pPr>
            <a:endParaRPr lang="en-AU" sz="1500" dirty="0"/>
          </a:p>
          <a:p>
            <a:pPr marL="0" indent="0">
              <a:buNone/>
            </a:pPr>
            <a:endParaRPr lang="en-AU" sz="1500" dirty="0"/>
          </a:p>
          <a:p>
            <a:pPr marL="228600" indent="-228600">
              <a:buFont typeface="Arial"/>
              <a:buChar char="•"/>
            </a:pPr>
            <a:endParaRPr lang="en-AU" sz="1500" dirty="0"/>
          </a:p>
          <a:p>
            <a:pPr marL="228600" indent="-228600">
              <a:buFont typeface="Arial"/>
              <a:buChar char="•"/>
            </a:pPr>
            <a:r>
              <a:rPr lang="en-AU" sz="1500" dirty="0"/>
              <a:t>Self-interference — the radar's own transmission bounces off the turbine back to the same receiver, so R₁ = R₂ and Gt = Gr</a:t>
            </a:r>
          </a:p>
          <a:p>
            <a:pPr marL="228600" indent="-228600">
              <a:buFont typeface="Arial"/>
              <a:buChar char="•"/>
            </a:pPr>
            <a:r>
              <a:rPr lang="en-AU" sz="1500" dirty="0"/>
              <a:t>The monostatic collapse doubles the path loss (2·FSL) — this is the dominant term driving the I/N calculation</a:t>
            </a:r>
          </a:p>
        </p:txBody>
      </p:sp>
      <p:pic>
        <p:nvPicPr>
          <p:cNvPr id="24" name="Picture 23">
            <a:extLst>
              <a:ext uri="{FF2B5EF4-FFF2-40B4-BE49-F238E27FC236}">
                <a16:creationId xmlns:a16="http://schemas.microsoft.com/office/drawing/2014/main" id="{F05A73C3-70AD-8B98-1C57-6049ECBEB233}"/>
              </a:ext>
            </a:extLst>
          </p:cNvPr>
          <p:cNvPicPr>
            <a:picLocks noChangeAspect="1"/>
          </p:cNvPicPr>
          <p:nvPr/>
        </p:nvPicPr>
        <p:blipFill>
          <a:blip r:embed="rId3"/>
          <a:stretch>
            <a:fillRect/>
          </a:stretch>
        </p:blipFill>
        <p:spPr>
          <a:xfrm>
            <a:off x="7430951" y="2729878"/>
            <a:ext cx="3047012" cy="1988793"/>
          </a:xfrm>
          <a:prstGeom prst="rect">
            <a:avLst/>
          </a:prstGeom>
        </p:spPr>
      </p:pic>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8BD8E637-9FAB-7049-741D-786A6CC1D4BF}"/>
                  </a:ext>
                </a:extLst>
              </p:cNvPr>
              <p:cNvSpPr txBox="1"/>
              <p:nvPr/>
            </p:nvSpPr>
            <p:spPr>
              <a:xfrm>
                <a:off x="819694" y="3429000"/>
                <a:ext cx="6404066" cy="627031"/>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AU" i="1" smtClean="0">
                              <a:solidFill>
                                <a:schemeClr val="accent1">
                                  <a:lumMod val="75000"/>
                                </a:schemeClr>
                              </a:solidFill>
                              <a:latin typeface="Cambria Math" panose="02040503050406030204" pitchFamily="18" charset="0"/>
                            </a:rPr>
                          </m:ctrlPr>
                        </m:sSubPr>
                        <m:e>
                          <m:r>
                            <a:rPr lang="en-AU" i="1">
                              <a:solidFill>
                                <a:schemeClr val="accent1">
                                  <a:lumMod val="75000"/>
                                </a:schemeClr>
                              </a:solidFill>
                              <a:latin typeface="Cambria Math" panose="02040503050406030204" pitchFamily="18" charset="0"/>
                            </a:rPr>
                            <m:t>𝑃</m:t>
                          </m:r>
                        </m:e>
                        <m:sub>
                          <m:r>
                            <a:rPr lang="en-AU" i="1">
                              <a:solidFill>
                                <a:schemeClr val="accent1">
                                  <a:lumMod val="75000"/>
                                </a:schemeClr>
                              </a:solidFill>
                              <a:latin typeface="Cambria Math" panose="02040503050406030204" pitchFamily="18" charset="0"/>
                            </a:rPr>
                            <m:t>𝑟</m:t>
                          </m:r>
                        </m:sub>
                      </m:sSub>
                      <m:d>
                        <m:dPr>
                          <m:begChr m:val="["/>
                          <m:endChr m:val="]"/>
                          <m:ctrlPr>
                            <a:rPr lang="en-AU" i="1">
                              <a:solidFill>
                                <a:schemeClr val="accent1">
                                  <a:lumMod val="75000"/>
                                </a:schemeClr>
                              </a:solidFill>
                              <a:latin typeface="Cambria Math" panose="02040503050406030204" pitchFamily="18" charset="0"/>
                            </a:rPr>
                          </m:ctrlPr>
                        </m:dPr>
                        <m:e>
                          <m:r>
                            <a:rPr lang="en-AU" i="1">
                              <a:solidFill>
                                <a:schemeClr val="accent1">
                                  <a:lumMod val="75000"/>
                                </a:schemeClr>
                              </a:solidFill>
                              <a:latin typeface="Cambria Math" panose="02040503050406030204" pitchFamily="18" charset="0"/>
                            </a:rPr>
                            <m:t>𝑑𝐵𝑚</m:t>
                          </m:r>
                        </m:e>
                      </m:d>
                      <m:r>
                        <a:rPr lang="en-AU" i="1">
                          <a:solidFill>
                            <a:schemeClr val="accent1">
                              <a:lumMod val="75000"/>
                            </a:schemeClr>
                          </a:solidFill>
                          <a:latin typeface="Cambria Math" panose="02040503050406030204" pitchFamily="18" charset="0"/>
                        </a:rPr>
                        <m:t>= </m:t>
                      </m:r>
                      <m:sSub>
                        <m:sSubPr>
                          <m:ctrlPr>
                            <a:rPr lang="en-AU" i="1">
                              <a:solidFill>
                                <a:schemeClr val="accent1">
                                  <a:lumMod val="75000"/>
                                </a:schemeClr>
                              </a:solidFill>
                              <a:latin typeface="Cambria Math" panose="02040503050406030204" pitchFamily="18" charset="0"/>
                            </a:rPr>
                          </m:ctrlPr>
                        </m:sSubPr>
                        <m:e>
                          <m:r>
                            <a:rPr lang="en-AU" i="1">
                              <a:solidFill>
                                <a:schemeClr val="accent1">
                                  <a:lumMod val="75000"/>
                                </a:schemeClr>
                              </a:solidFill>
                              <a:latin typeface="Cambria Math" panose="02040503050406030204" pitchFamily="18" charset="0"/>
                            </a:rPr>
                            <m:t>𝑃</m:t>
                          </m:r>
                        </m:e>
                        <m:sub>
                          <m:r>
                            <a:rPr lang="en-AU" i="1">
                              <a:solidFill>
                                <a:schemeClr val="accent1">
                                  <a:lumMod val="75000"/>
                                </a:schemeClr>
                              </a:solidFill>
                              <a:latin typeface="Cambria Math" panose="02040503050406030204" pitchFamily="18" charset="0"/>
                            </a:rPr>
                            <m:t>𝑡</m:t>
                          </m:r>
                        </m:sub>
                      </m:sSub>
                      <m:r>
                        <a:rPr lang="en-AU" i="1">
                          <a:solidFill>
                            <a:schemeClr val="accent1">
                              <a:lumMod val="75000"/>
                            </a:schemeClr>
                          </a:solidFill>
                          <a:latin typeface="Cambria Math" panose="02040503050406030204" pitchFamily="18" charset="0"/>
                        </a:rPr>
                        <m:t>+ </m:t>
                      </m:r>
                      <m:sSub>
                        <m:sSubPr>
                          <m:ctrlPr>
                            <a:rPr lang="en-AU" i="1">
                              <a:solidFill>
                                <a:schemeClr val="accent1">
                                  <a:lumMod val="75000"/>
                                </a:schemeClr>
                              </a:solidFill>
                              <a:latin typeface="Cambria Math" panose="02040503050406030204" pitchFamily="18" charset="0"/>
                            </a:rPr>
                          </m:ctrlPr>
                        </m:sSubPr>
                        <m:e>
                          <m:r>
                            <a:rPr lang="en-AU" i="1">
                              <a:solidFill>
                                <a:schemeClr val="accent1">
                                  <a:lumMod val="75000"/>
                                </a:schemeClr>
                              </a:solidFill>
                              <a:latin typeface="Cambria Math" panose="02040503050406030204" pitchFamily="18" charset="0"/>
                            </a:rPr>
                            <m:t>𝐺</m:t>
                          </m:r>
                        </m:e>
                        <m:sub>
                          <m:r>
                            <a:rPr lang="en-AU" i="1">
                              <a:solidFill>
                                <a:schemeClr val="accent1">
                                  <a:lumMod val="75000"/>
                                </a:schemeClr>
                              </a:solidFill>
                              <a:latin typeface="Cambria Math" panose="02040503050406030204" pitchFamily="18" charset="0"/>
                            </a:rPr>
                            <m:t>𝑡</m:t>
                          </m:r>
                        </m:sub>
                      </m:sSub>
                      <m:r>
                        <a:rPr lang="en-AU" i="1">
                          <a:solidFill>
                            <a:schemeClr val="accent1">
                              <a:lumMod val="75000"/>
                            </a:schemeClr>
                          </a:solidFill>
                          <a:latin typeface="Cambria Math" panose="02040503050406030204" pitchFamily="18" charset="0"/>
                        </a:rPr>
                        <m:t>+ </m:t>
                      </m:r>
                      <m:sSub>
                        <m:sSubPr>
                          <m:ctrlPr>
                            <a:rPr lang="en-AU" i="1">
                              <a:solidFill>
                                <a:schemeClr val="accent1">
                                  <a:lumMod val="75000"/>
                                </a:schemeClr>
                              </a:solidFill>
                              <a:latin typeface="Cambria Math" panose="02040503050406030204" pitchFamily="18" charset="0"/>
                            </a:rPr>
                          </m:ctrlPr>
                        </m:sSubPr>
                        <m:e>
                          <m:r>
                            <a:rPr lang="en-AU" i="1">
                              <a:solidFill>
                                <a:schemeClr val="accent1">
                                  <a:lumMod val="75000"/>
                                </a:schemeClr>
                              </a:solidFill>
                              <a:latin typeface="Cambria Math" panose="02040503050406030204" pitchFamily="18" charset="0"/>
                            </a:rPr>
                            <m:t>𝐺</m:t>
                          </m:r>
                        </m:e>
                        <m:sub>
                          <m:r>
                            <a:rPr lang="en-AU" i="1">
                              <a:solidFill>
                                <a:schemeClr val="accent1">
                                  <a:lumMod val="75000"/>
                                </a:schemeClr>
                              </a:solidFill>
                              <a:latin typeface="Cambria Math" panose="02040503050406030204" pitchFamily="18" charset="0"/>
                            </a:rPr>
                            <m:t>𝑟</m:t>
                          </m:r>
                        </m:sub>
                      </m:sSub>
                      <m:r>
                        <a:rPr lang="en-AU" i="1">
                          <a:solidFill>
                            <a:schemeClr val="accent1">
                              <a:lumMod val="75000"/>
                            </a:schemeClr>
                          </a:solidFill>
                          <a:latin typeface="Cambria Math" panose="02040503050406030204" pitchFamily="18" charset="0"/>
                        </a:rPr>
                        <m:t>+ </m:t>
                      </m:r>
                      <m:sSub>
                        <m:sSubPr>
                          <m:ctrlPr>
                            <a:rPr lang="el-GR" i="1">
                              <a:solidFill>
                                <a:schemeClr val="accent1">
                                  <a:lumMod val="75000"/>
                                </a:schemeClr>
                              </a:solidFill>
                              <a:latin typeface="Cambria Math" panose="02040503050406030204" pitchFamily="18" charset="0"/>
                            </a:rPr>
                          </m:ctrlPr>
                        </m:sSubPr>
                        <m:e>
                          <m:r>
                            <a:rPr lang="el-GR" i="1">
                              <a:solidFill>
                                <a:schemeClr val="accent1">
                                  <a:lumMod val="75000"/>
                                </a:schemeClr>
                              </a:solidFill>
                              <a:latin typeface="Cambria Math" panose="02040503050406030204" pitchFamily="18" charset="0"/>
                            </a:rPr>
                            <m:t>𝜎</m:t>
                          </m:r>
                        </m:e>
                        <m:sub>
                          <m:r>
                            <a:rPr lang="en-AU" i="1">
                              <a:solidFill>
                                <a:schemeClr val="accent1">
                                  <a:lumMod val="75000"/>
                                </a:schemeClr>
                              </a:solidFill>
                              <a:latin typeface="Cambria Math" panose="02040503050406030204" pitchFamily="18" charset="0"/>
                            </a:rPr>
                            <m:t>𝑏</m:t>
                          </m:r>
                        </m:sub>
                      </m:sSub>
                      <m:r>
                        <a:rPr lang="en-AU" i="1">
                          <a:solidFill>
                            <a:schemeClr val="accent1">
                              <a:lumMod val="75000"/>
                            </a:schemeClr>
                          </a:solidFill>
                          <a:latin typeface="Cambria Math" panose="02040503050406030204" pitchFamily="18" charset="0"/>
                        </a:rPr>
                        <m:t>− 20 </m:t>
                      </m:r>
                      <m:r>
                        <a:rPr lang="en-AU" i="1">
                          <a:solidFill>
                            <a:schemeClr val="accent1">
                              <a:lumMod val="75000"/>
                            </a:schemeClr>
                          </a:solidFill>
                          <a:latin typeface="Cambria Math" panose="02040503050406030204" pitchFamily="18" charset="0"/>
                        </a:rPr>
                        <m:t>𝑙𝑜</m:t>
                      </m:r>
                      <m:sSub>
                        <m:sSubPr>
                          <m:ctrlPr>
                            <a:rPr lang="en-AU" i="1">
                              <a:solidFill>
                                <a:schemeClr val="accent1">
                                  <a:lumMod val="75000"/>
                                </a:schemeClr>
                              </a:solidFill>
                              <a:latin typeface="Cambria Math" panose="02040503050406030204" pitchFamily="18" charset="0"/>
                            </a:rPr>
                          </m:ctrlPr>
                        </m:sSubPr>
                        <m:e>
                          <m:r>
                            <a:rPr lang="en-AU" i="1">
                              <a:solidFill>
                                <a:schemeClr val="accent1">
                                  <a:lumMod val="75000"/>
                                </a:schemeClr>
                              </a:solidFill>
                              <a:latin typeface="Cambria Math" panose="02040503050406030204" pitchFamily="18" charset="0"/>
                            </a:rPr>
                            <m:t>𝑔</m:t>
                          </m:r>
                        </m:e>
                        <m:sub>
                          <m:d>
                            <m:dPr>
                              <m:begChr m:val="{"/>
                              <m:endChr m:val="}"/>
                              <m:ctrlPr>
                                <a:rPr lang="en-AU" i="1">
                                  <a:solidFill>
                                    <a:schemeClr val="accent1">
                                      <a:lumMod val="75000"/>
                                    </a:schemeClr>
                                  </a:solidFill>
                                  <a:latin typeface="Cambria Math" panose="02040503050406030204" pitchFamily="18" charset="0"/>
                                </a:rPr>
                              </m:ctrlPr>
                            </m:dPr>
                            <m:e>
                              <m:r>
                                <a:rPr lang="en-AU" i="1">
                                  <a:solidFill>
                                    <a:schemeClr val="accent1">
                                      <a:lumMod val="75000"/>
                                    </a:schemeClr>
                                  </a:solidFill>
                                  <a:latin typeface="Cambria Math" panose="02040503050406030204" pitchFamily="18" charset="0"/>
                                </a:rPr>
                                <m:t>10</m:t>
                              </m:r>
                            </m:e>
                          </m:d>
                          <m:d>
                            <m:dPr>
                              <m:ctrlPr>
                                <a:rPr lang="en-AU" i="1">
                                  <a:solidFill>
                                    <a:schemeClr val="accent1">
                                      <a:lumMod val="75000"/>
                                    </a:schemeClr>
                                  </a:solidFill>
                                  <a:latin typeface="Cambria Math" panose="02040503050406030204" pitchFamily="18" charset="0"/>
                                </a:rPr>
                              </m:ctrlPr>
                            </m:dPr>
                            <m:e>
                              <m:sSub>
                                <m:sSubPr>
                                  <m:ctrlPr>
                                    <a:rPr lang="en-AU" i="1">
                                      <a:solidFill>
                                        <a:schemeClr val="accent1">
                                          <a:lumMod val="75000"/>
                                        </a:schemeClr>
                                      </a:solidFill>
                                      <a:latin typeface="Cambria Math" panose="02040503050406030204" pitchFamily="18" charset="0"/>
                                    </a:rPr>
                                  </m:ctrlPr>
                                </m:sSubPr>
                                <m:e>
                                  <m:r>
                                    <a:rPr lang="en-AU" i="1">
                                      <a:solidFill>
                                        <a:schemeClr val="accent1">
                                          <a:lumMod val="75000"/>
                                        </a:schemeClr>
                                      </a:solidFill>
                                      <a:latin typeface="Cambria Math" panose="02040503050406030204" pitchFamily="18" charset="0"/>
                                    </a:rPr>
                                    <m:t>𝑓</m:t>
                                  </m:r>
                                </m:e>
                                <m:sub>
                                  <m:d>
                                    <m:dPr>
                                      <m:begChr m:val="{"/>
                                      <m:endChr m:val="}"/>
                                      <m:ctrlPr>
                                        <a:rPr lang="en-AU" i="1">
                                          <a:solidFill>
                                            <a:schemeClr val="accent1">
                                              <a:lumMod val="75000"/>
                                            </a:schemeClr>
                                          </a:solidFill>
                                          <a:latin typeface="Cambria Math" panose="02040503050406030204" pitchFamily="18" charset="0"/>
                                        </a:rPr>
                                      </m:ctrlPr>
                                    </m:dPr>
                                    <m:e>
                                      <m:r>
                                        <a:rPr lang="en-AU" i="1">
                                          <a:solidFill>
                                            <a:schemeClr val="accent1">
                                              <a:lumMod val="75000"/>
                                            </a:schemeClr>
                                          </a:solidFill>
                                          <a:latin typeface="Cambria Math" panose="02040503050406030204" pitchFamily="18" charset="0"/>
                                        </a:rPr>
                                        <m:t>𝑀𝐻𝑧</m:t>
                                      </m:r>
                                    </m:e>
                                  </m:d>
                                </m:sub>
                              </m:sSub>
                            </m:e>
                          </m:d>
                        </m:sub>
                      </m:sSub>
                    </m:oMath>
                  </m:oMathPara>
                </a14:m>
                <a:endParaRPr lang="en-AU" i="1" dirty="0">
                  <a:solidFill>
                    <a:schemeClr val="accent1">
                      <a:lumMod val="75000"/>
                    </a:schemeClr>
                  </a:solidFill>
                  <a:latin typeface="Cambria Math" panose="02040503050406030204" pitchFamily="18" charset="0"/>
                </a:endParaRPr>
              </a:p>
              <a:p>
                <a:pPr/>
                <a14:m>
                  <m:oMathPara xmlns:m="http://schemas.openxmlformats.org/officeDocument/2006/math">
                    <m:oMathParaPr>
                      <m:jc m:val="centerGroup"/>
                    </m:oMathParaPr>
                    <m:oMath xmlns:m="http://schemas.openxmlformats.org/officeDocument/2006/math">
                      <m:r>
                        <a:rPr lang="en-AU" i="1">
                          <a:solidFill>
                            <a:schemeClr val="accent1">
                              <a:lumMod val="75000"/>
                            </a:schemeClr>
                          </a:solidFill>
                          <a:latin typeface="Cambria Math" panose="02040503050406030204" pitchFamily="18" charset="0"/>
                        </a:rPr>
                        <m:t>− 20 </m:t>
                      </m:r>
                      <m:r>
                        <a:rPr lang="en-AU" i="1">
                          <a:solidFill>
                            <a:schemeClr val="accent1">
                              <a:lumMod val="75000"/>
                            </a:schemeClr>
                          </a:solidFill>
                          <a:latin typeface="Cambria Math" panose="02040503050406030204" pitchFamily="18" charset="0"/>
                        </a:rPr>
                        <m:t>𝑙𝑜𝑔</m:t>
                      </m:r>
                      <m:r>
                        <a:rPr lang="en-AU" i="1">
                          <a:solidFill>
                            <a:schemeClr val="accent1">
                              <a:lumMod val="75000"/>
                            </a:schemeClr>
                          </a:solidFill>
                          <a:latin typeface="Cambria Math" panose="02040503050406030204" pitchFamily="18" charset="0"/>
                        </a:rPr>
                        <m:t>_{10}(</m:t>
                      </m:r>
                      <m:r>
                        <a:rPr lang="en-AU" i="1">
                          <a:solidFill>
                            <a:schemeClr val="accent1">
                              <a:lumMod val="75000"/>
                            </a:schemeClr>
                          </a:solidFill>
                          <a:latin typeface="Cambria Math" panose="02040503050406030204" pitchFamily="18" charset="0"/>
                        </a:rPr>
                        <m:t>𝑅</m:t>
                      </m:r>
                      <m:r>
                        <a:rPr lang="en-AU" i="1">
                          <a:solidFill>
                            <a:schemeClr val="accent1">
                              <a:lumMod val="75000"/>
                            </a:schemeClr>
                          </a:solidFill>
                          <a:latin typeface="Cambria Math" panose="02040503050406030204" pitchFamily="18" charset="0"/>
                        </a:rPr>
                        <m:t>_{1,</m:t>
                      </m:r>
                      <m:r>
                        <a:rPr lang="en-AU" i="1">
                          <a:solidFill>
                            <a:schemeClr val="accent1">
                              <a:lumMod val="75000"/>
                            </a:schemeClr>
                          </a:solidFill>
                          <a:latin typeface="Cambria Math" panose="02040503050406030204" pitchFamily="18" charset="0"/>
                        </a:rPr>
                        <m:t>𝑘𝑚</m:t>
                      </m:r>
                      <m:r>
                        <a:rPr lang="en-AU" i="1">
                          <a:solidFill>
                            <a:schemeClr val="accent1">
                              <a:lumMod val="75000"/>
                            </a:schemeClr>
                          </a:solidFill>
                          <a:latin typeface="Cambria Math" panose="02040503050406030204" pitchFamily="18" charset="0"/>
                        </a:rPr>
                        <m:t>}) − 20 </m:t>
                      </m:r>
                      <m:r>
                        <a:rPr lang="en-AU" i="1">
                          <a:solidFill>
                            <a:schemeClr val="accent1">
                              <a:lumMod val="75000"/>
                            </a:schemeClr>
                          </a:solidFill>
                          <a:latin typeface="Cambria Math" panose="02040503050406030204" pitchFamily="18" charset="0"/>
                        </a:rPr>
                        <m:t>𝑙𝑜𝑔</m:t>
                      </m:r>
                      <m:r>
                        <a:rPr lang="en-AU" i="1">
                          <a:solidFill>
                            <a:schemeClr val="accent1">
                              <a:lumMod val="75000"/>
                            </a:schemeClr>
                          </a:solidFill>
                          <a:latin typeface="Cambria Math" panose="02040503050406030204" pitchFamily="18" charset="0"/>
                        </a:rPr>
                        <m:t>_{10}(</m:t>
                      </m:r>
                      <m:r>
                        <a:rPr lang="en-AU" i="1">
                          <a:solidFill>
                            <a:schemeClr val="accent1">
                              <a:lumMod val="75000"/>
                            </a:schemeClr>
                          </a:solidFill>
                          <a:latin typeface="Cambria Math" panose="02040503050406030204" pitchFamily="18" charset="0"/>
                        </a:rPr>
                        <m:t>𝑅</m:t>
                      </m:r>
                      <m:r>
                        <a:rPr lang="en-AU" i="1">
                          <a:solidFill>
                            <a:schemeClr val="accent1">
                              <a:lumMod val="75000"/>
                            </a:schemeClr>
                          </a:solidFill>
                          <a:latin typeface="Cambria Math" panose="02040503050406030204" pitchFamily="18" charset="0"/>
                        </a:rPr>
                        <m:t>_{2,</m:t>
                      </m:r>
                      <m:r>
                        <a:rPr lang="en-AU" i="1">
                          <a:solidFill>
                            <a:schemeClr val="accent1">
                              <a:lumMod val="75000"/>
                            </a:schemeClr>
                          </a:solidFill>
                          <a:latin typeface="Cambria Math" panose="02040503050406030204" pitchFamily="18" charset="0"/>
                        </a:rPr>
                        <m:t>𝑘𝑚</m:t>
                      </m:r>
                      <m:r>
                        <a:rPr lang="en-AU" i="1">
                          <a:solidFill>
                            <a:schemeClr val="accent1">
                              <a:lumMod val="75000"/>
                            </a:schemeClr>
                          </a:solidFill>
                          <a:latin typeface="Cambria Math" panose="02040503050406030204" pitchFamily="18" charset="0"/>
                        </a:rPr>
                        <m:t>}) − </m:t>
                      </m:r>
                      <m:r>
                        <a:rPr lang="en-AU" i="1">
                          <a:solidFill>
                            <a:schemeClr val="accent1">
                              <a:lumMod val="75000"/>
                            </a:schemeClr>
                          </a:solidFill>
                          <a:latin typeface="Cambria Math" panose="02040503050406030204" pitchFamily="18" charset="0"/>
                        </a:rPr>
                        <m:t>𝐿</m:t>
                      </m:r>
                      <m:r>
                        <a:rPr lang="en-AU" i="1">
                          <a:solidFill>
                            <a:schemeClr val="accent1">
                              <a:lumMod val="75000"/>
                            </a:schemeClr>
                          </a:solidFill>
                          <a:latin typeface="Cambria Math" panose="02040503050406030204" pitchFamily="18" charset="0"/>
                        </a:rPr>
                        <m:t> − 103.4</m:t>
                      </m:r>
                    </m:oMath>
                  </m:oMathPara>
                </a14:m>
                <a:endParaRPr lang="en-AU" dirty="0">
                  <a:solidFill>
                    <a:schemeClr val="accent1">
                      <a:lumMod val="75000"/>
                    </a:schemeClr>
                  </a:solidFill>
                </a:endParaRPr>
              </a:p>
            </p:txBody>
          </p:sp>
        </mc:Choice>
        <mc:Fallback xmlns="">
          <p:sp>
            <p:nvSpPr>
              <p:cNvPr id="6" name="TextBox 5">
                <a:extLst>
                  <a:ext uri="{FF2B5EF4-FFF2-40B4-BE49-F238E27FC236}">
                    <a16:creationId xmlns:a16="http://schemas.microsoft.com/office/drawing/2014/main" id="{8BD8E637-9FAB-7049-741D-786A6CC1D4BF}"/>
                  </a:ext>
                </a:extLst>
              </p:cNvPr>
              <p:cNvSpPr txBox="1">
                <a:spLocks noRot="1" noChangeAspect="1" noMove="1" noResize="1" noEditPoints="1" noAdjustHandles="1" noChangeArrowheads="1" noChangeShapeType="1" noTextEdit="1"/>
              </p:cNvSpPr>
              <p:nvPr/>
            </p:nvSpPr>
            <p:spPr>
              <a:xfrm>
                <a:off x="819694" y="3429000"/>
                <a:ext cx="6404066" cy="627031"/>
              </a:xfrm>
              <a:prstGeom prst="rect">
                <a:avLst/>
              </a:prstGeom>
              <a:blipFill>
                <a:blip r:embed="rId4"/>
                <a:stretch>
                  <a:fillRect b="-17647"/>
                </a:stretch>
              </a:blipFill>
            </p:spPr>
            <p:txBody>
              <a:bodyPr/>
              <a:lstStyle/>
              <a:p>
                <a:r>
                  <a:rPr lang="en-AU">
                    <a:noFill/>
                  </a:rPr>
                  <a:t> </a:t>
                </a:r>
              </a:p>
            </p:txBody>
          </p:sp>
        </mc:Fallback>
      </mc:AlternateContent>
      <p:sp>
        <p:nvSpPr>
          <p:cNvPr id="4" name="TextBox 3">
            <a:extLst>
              <a:ext uri="{FF2B5EF4-FFF2-40B4-BE49-F238E27FC236}">
                <a16:creationId xmlns:a16="http://schemas.microsoft.com/office/drawing/2014/main" id="{9B746371-3596-787A-3C8A-974FAE2E661F}"/>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pic>
        <p:nvPicPr>
          <p:cNvPr id="5" name="Picture 4">
            <a:extLst>
              <a:ext uri="{FF2B5EF4-FFF2-40B4-BE49-F238E27FC236}">
                <a16:creationId xmlns:a16="http://schemas.microsoft.com/office/drawing/2014/main" id="{4D62B932-CDCE-A015-F85C-7A088654F7BB}"/>
              </a:ext>
            </a:extLst>
          </p:cNvPr>
          <p:cNvPicPr>
            <a:picLocks noChangeAspect="1"/>
          </p:cNvPicPr>
          <p:nvPr/>
        </p:nvPicPr>
        <p:blipFill>
          <a:blip r:embed="rId5"/>
          <a:stretch>
            <a:fillRect/>
          </a:stretch>
        </p:blipFill>
        <p:spPr>
          <a:xfrm>
            <a:off x="9063733" y="5011995"/>
            <a:ext cx="467133" cy="663519"/>
          </a:xfrm>
          <a:prstGeom prst="rect">
            <a:avLst/>
          </a:prstGeom>
        </p:spPr>
      </p:pic>
      <p:pic>
        <p:nvPicPr>
          <p:cNvPr id="7" name="Picture 6" descr="TPS-77">
            <a:extLst>
              <a:ext uri="{FF2B5EF4-FFF2-40B4-BE49-F238E27FC236}">
                <a16:creationId xmlns:a16="http://schemas.microsoft.com/office/drawing/2014/main" id="{22501684-C84B-B70E-127A-790161F61F7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24949" y="4871070"/>
            <a:ext cx="842515" cy="877595"/>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a:extLst>
              <a:ext uri="{FF2B5EF4-FFF2-40B4-BE49-F238E27FC236}">
                <a16:creationId xmlns:a16="http://schemas.microsoft.com/office/drawing/2014/main" id="{E3F91B01-B447-BB9C-51E2-7B6D0D3F3FAD}"/>
              </a:ext>
            </a:extLst>
          </p:cNvPr>
          <p:cNvCxnSpPr/>
          <p:nvPr/>
        </p:nvCxnSpPr>
        <p:spPr>
          <a:xfrm>
            <a:off x="7632060" y="5262531"/>
            <a:ext cx="1367642"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9" name="Straight Arrow Connector 8">
            <a:extLst>
              <a:ext uri="{FF2B5EF4-FFF2-40B4-BE49-F238E27FC236}">
                <a16:creationId xmlns:a16="http://schemas.microsoft.com/office/drawing/2014/main" id="{0EA35DBE-C68C-4A96-6174-936278CFAF27}"/>
              </a:ext>
            </a:extLst>
          </p:cNvPr>
          <p:cNvCxnSpPr>
            <a:cxnSpLocks/>
          </p:cNvCxnSpPr>
          <p:nvPr/>
        </p:nvCxnSpPr>
        <p:spPr>
          <a:xfrm flipH="1">
            <a:off x="7632060" y="5414931"/>
            <a:ext cx="1349829"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4087947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0D6E2-F20F-AE11-D711-A0E355DA4630}"/>
              </a:ext>
            </a:extLst>
          </p:cNvPr>
          <p:cNvSpPr>
            <a:spLocks noGrp="1"/>
          </p:cNvSpPr>
          <p:nvPr>
            <p:ph type="title"/>
          </p:nvPr>
        </p:nvSpPr>
        <p:spPr/>
        <p:txBody>
          <a:bodyPr/>
          <a:lstStyle/>
          <a:p>
            <a:r>
              <a:rPr lang="en-US" dirty="0"/>
              <a:t>Wind Turbine RCS Prediction</a:t>
            </a:r>
            <a:endParaRPr lang="en-AU" dirty="0"/>
          </a:p>
        </p:txBody>
      </p:sp>
      <p:graphicFrame>
        <p:nvGraphicFramePr>
          <p:cNvPr id="6" name="Content Placeholder 5">
            <a:extLst>
              <a:ext uri="{FF2B5EF4-FFF2-40B4-BE49-F238E27FC236}">
                <a16:creationId xmlns:a16="http://schemas.microsoft.com/office/drawing/2014/main" id="{C9C79799-D3BD-03C2-972B-2851420DDFAC}"/>
              </a:ext>
            </a:extLst>
          </p:cNvPr>
          <p:cNvGraphicFramePr>
            <a:graphicFrameLocks noGrp="1"/>
          </p:cNvGraphicFramePr>
          <p:nvPr>
            <p:ph idx="1"/>
            <p:extLst>
              <p:ext uri="{D42A27DB-BD31-4B8C-83A1-F6EECF244321}">
                <p14:modId xmlns:p14="http://schemas.microsoft.com/office/powerpoint/2010/main" val="3266519009"/>
              </p:ext>
            </p:extLst>
          </p:nvPr>
        </p:nvGraphicFramePr>
        <p:xfrm>
          <a:off x="721726" y="3691266"/>
          <a:ext cx="3923187" cy="1140045"/>
        </p:xfrm>
        <a:graphic>
          <a:graphicData uri="http://schemas.openxmlformats.org/drawingml/2006/table">
            <a:tbl>
              <a:tblPr firstRow="1" firstCol="1" bandRow="1">
                <a:tableStyleId>{5C22544A-7EE6-4342-B048-85BDC9FD1C3A}</a:tableStyleId>
              </a:tblPr>
              <a:tblGrid>
                <a:gridCol w="1864099">
                  <a:extLst>
                    <a:ext uri="{9D8B030D-6E8A-4147-A177-3AD203B41FA5}">
                      <a16:colId xmlns:a16="http://schemas.microsoft.com/office/drawing/2014/main" val="3416302521"/>
                    </a:ext>
                  </a:extLst>
                </a:gridCol>
                <a:gridCol w="1184348">
                  <a:extLst>
                    <a:ext uri="{9D8B030D-6E8A-4147-A177-3AD203B41FA5}">
                      <a16:colId xmlns:a16="http://schemas.microsoft.com/office/drawing/2014/main" val="1996658045"/>
                    </a:ext>
                  </a:extLst>
                </a:gridCol>
                <a:gridCol w="874740">
                  <a:extLst>
                    <a:ext uri="{9D8B030D-6E8A-4147-A177-3AD203B41FA5}">
                      <a16:colId xmlns:a16="http://schemas.microsoft.com/office/drawing/2014/main" val="3901304041"/>
                    </a:ext>
                  </a:extLst>
                </a:gridCol>
              </a:tblGrid>
              <a:tr h="284039">
                <a:tc>
                  <a:txBody>
                    <a:bodyPr/>
                    <a:lstStyle/>
                    <a:p>
                      <a:pPr algn="l">
                        <a:lnSpc>
                          <a:spcPct val="115000"/>
                        </a:lnSpc>
                        <a:buNone/>
                      </a:pPr>
                      <a:r>
                        <a:rPr lang="en-US" sz="900" kern="100" dirty="0">
                          <a:effectLst/>
                        </a:rPr>
                        <a:t>Parameter</a:t>
                      </a:r>
                      <a:endParaRPr lang="en-AU" sz="1100" kern="100" dirty="0">
                        <a:solidFill>
                          <a:srgbClr val="1F2D3D"/>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ctr"/>
                </a:tc>
                <a:tc>
                  <a:txBody>
                    <a:bodyPr/>
                    <a:lstStyle/>
                    <a:p>
                      <a:pPr algn="ctr">
                        <a:lnSpc>
                          <a:spcPct val="115000"/>
                        </a:lnSpc>
                        <a:buNone/>
                      </a:pPr>
                      <a:r>
                        <a:rPr lang="en-US" sz="1400" b="1" kern="100">
                          <a:effectLst/>
                        </a:rPr>
                        <a:t>L-Band</a:t>
                      </a:r>
                      <a:endParaRPr lang="en-AU" sz="1400" b="1" kern="100">
                        <a:solidFill>
                          <a:srgbClr val="1F2D3D"/>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ctr"/>
                </a:tc>
                <a:tc>
                  <a:txBody>
                    <a:bodyPr/>
                    <a:lstStyle/>
                    <a:p>
                      <a:pPr algn="ctr">
                        <a:lnSpc>
                          <a:spcPct val="115000"/>
                        </a:lnSpc>
                        <a:buNone/>
                      </a:pPr>
                      <a:r>
                        <a:rPr lang="en-US" sz="1400" b="1" kern="100">
                          <a:effectLst/>
                        </a:rPr>
                        <a:t>S-Band</a:t>
                      </a:r>
                      <a:endParaRPr lang="en-AU" sz="1400" b="1" kern="100">
                        <a:solidFill>
                          <a:srgbClr val="1F2D3D"/>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46819213"/>
                  </a:ext>
                </a:extLst>
              </a:tr>
              <a:tr h="269770">
                <a:tc>
                  <a:txBody>
                    <a:bodyPr/>
                    <a:lstStyle/>
                    <a:p>
                      <a:pPr algn="l">
                        <a:lnSpc>
                          <a:spcPct val="115000"/>
                        </a:lnSpc>
                        <a:buNone/>
                      </a:pPr>
                      <a:r>
                        <a:rPr lang="en-US" sz="900" kern="100">
                          <a:effectLst/>
                        </a:rPr>
                        <a:t>Reference measured RCS (dBsm), 113 m rotor</a:t>
                      </a:r>
                      <a:endParaRPr lang="en-AU" sz="1100" kern="100">
                        <a:solidFill>
                          <a:srgbClr val="1F2D3D"/>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ctr"/>
                </a:tc>
                <a:tc>
                  <a:txBody>
                    <a:bodyPr/>
                    <a:lstStyle/>
                    <a:p>
                      <a:pPr algn="ctr">
                        <a:lnSpc>
                          <a:spcPct val="115000"/>
                        </a:lnSpc>
                        <a:buNone/>
                      </a:pPr>
                      <a:r>
                        <a:rPr lang="en-US" sz="1400" b="1" kern="100">
                          <a:effectLst/>
                        </a:rPr>
                        <a:t>40</a:t>
                      </a:r>
                      <a:endParaRPr lang="en-AU" sz="1400" b="1" kern="100">
                        <a:solidFill>
                          <a:srgbClr val="1F2D3D"/>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ctr"/>
                </a:tc>
                <a:tc>
                  <a:txBody>
                    <a:bodyPr/>
                    <a:lstStyle/>
                    <a:p>
                      <a:pPr algn="ctr">
                        <a:lnSpc>
                          <a:spcPct val="115000"/>
                        </a:lnSpc>
                        <a:buNone/>
                      </a:pPr>
                      <a:r>
                        <a:rPr lang="en-US" sz="1400" b="1" kern="100">
                          <a:effectLst/>
                        </a:rPr>
                        <a:t>48</a:t>
                      </a:r>
                      <a:endParaRPr lang="en-AU" sz="1400" b="1" kern="100">
                        <a:solidFill>
                          <a:srgbClr val="1F2D3D"/>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820162900"/>
                  </a:ext>
                </a:extLst>
              </a:tr>
              <a:tr h="284039">
                <a:tc>
                  <a:txBody>
                    <a:bodyPr/>
                    <a:lstStyle/>
                    <a:p>
                      <a:pPr algn="l">
                        <a:lnSpc>
                          <a:spcPct val="115000"/>
                        </a:lnSpc>
                        <a:buNone/>
                      </a:pPr>
                      <a:r>
                        <a:rPr lang="en-US" sz="900" kern="100">
                          <a:effectLst/>
                        </a:rPr>
                        <a:t>Scaled RCS, 200 m rotor (dBsm)</a:t>
                      </a:r>
                      <a:endParaRPr lang="en-AU" sz="1100" kern="100">
                        <a:solidFill>
                          <a:srgbClr val="1F2D3D"/>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ctr"/>
                </a:tc>
                <a:tc>
                  <a:txBody>
                    <a:bodyPr/>
                    <a:lstStyle/>
                    <a:p>
                      <a:pPr algn="ctr">
                        <a:lnSpc>
                          <a:spcPct val="115000"/>
                        </a:lnSpc>
                        <a:buNone/>
                      </a:pPr>
                      <a:r>
                        <a:rPr lang="en-US" sz="1400" b="1" kern="100" dirty="0">
                          <a:effectLst/>
                        </a:rPr>
                        <a:t>44.6</a:t>
                      </a:r>
                      <a:endParaRPr lang="en-AU" sz="1400" b="1" kern="100" dirty="0">
                        <a:solidFill>
                          <a:srgbClr val="1F2D3D"/>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ctr"/>
                </a:tc>
                <a:tc>
                  <a:txBody>
                    <a:bodyPr/>
                    <a:lstStyle/>
                    <a:p>
                      <a:pPr algn="ctr">
                        <a:lnSpc>
                          <a:spcPct val="115000"/>
                        </a:lnSpc>
                        <a:buNone/>
                      </a:pPr>
                      <a:r>
                        <a:rPr lang="en-US" sz="1400" b="1" kern="100">
                          <a:effectLst/>
                        </a:rPr>
                        <a:t>52.5</a:t>
                      </a:r>
                      <a:endParaRPr lang="en-AU" sz="1400" b="1" kern="100">
                        <a:solidFill>
                          <a:srgbClr val="1F2D3D"/>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1133592"/>
                  </a:ext>
                </a:extLst>
              </a:tr>
              <a:tr h="269770">
                <a:tc>
                  <a:txBody>
                    <a:bodyPr/>
                    <a:lstStyle/>
                    <a:p>
                      <a:pPr algn="l">
                        <a:lnSpc>
                          <a:spcPct val="115000"/>
                        </a:lnSpc>
                        <a:buNone/>
                      </a:pPr>
                      <a:r>
                        <a:rPr lang="en-US" sz="900" kern="100">
                          <a:effectLst/>
                        </a:rPr>
                        <a:t>Scaled RCS, 200 m rotor (m²)</a:t>
                      </a:r>
                      <a:endParaRPr lang="en-AU" sz="1100" kern="100">
                        <a:solidFill>
                          <a:srgbClr val="1F2D3D"/>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ctr"/>
                </a:tc>
                <a:tc>
                  <a:txBody>
                    <a:bodyPr/>
                    <a:lstStyle/>
                    <a:p>
                      <a:pPr algn="ctr">
                        <a:lnSpc>
                          <a:spcPct val="115000"/>
                        </a:lnSpc>
                        <a:buNone/>
                      </a:pPr>
                      <a:r>
                        <a:rPr lang="en-US" sz="1400" b="1" kern="100" dirty="0">
                          <a:effectLst/>
                        </a:rPr>
                        <a:t>28,916</a:t>
                      </a:r>
                      <a:endParaRPr lang="en-AU" sz="1400" b="1" kern="100" dirty="0">
                        <a:solidFill>
                          <a:srgbClr val="1F2D3D"/>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ctr"/>
                </a:tc>
                <a:tc>
                  <a:txBody>
                    <a:bodyPr/>
                    <a:lstStyle/>
                    <a:p>
                      <a:pPr algn="ctr">
                        <a:lnSpc>
                          <a:spcPct val="115000"/>
                        </a:lnSpc>
                        <a:buNone/>
                      </a:pPr>
                      <a:r>
                        <a:rPr lang="en-US" sz="1400" b="1" kern="100" dirty="0">
                          <a:effectLst/>
                        </a:rPr>
                        <a:t>176,367</a:t>
                      </a:r>
                      <a:endParaRPr lang="en-AU" sz="1400" b="1" kern="100" dirty="0">
                        <a:solidFill>
                          <a:srgbClr val="1F2D3D"/>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788478097"/>
                  </a:ext>
                </a:extLst>
              </a:tr>
            </a:tbl>
          </a:graphicData>
        </a:graphic>
      </p:graphicFrame>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1127509C-2A6C-9396-458D-ACC574B5F1C8}"/>
                  </a:ext>
                </a:extLst>
              </p:cNvPr>
              <p:cNvSpPr txBox="1"/>
              <p:nvPr/>
            </p:nvSpPr>
            <p:spPr>
              <a:xfrm>
                <a:off x="721726" y="5061500"/>
                <a:ext cx="5104207" cy="655244"/>
              </a:xfrm>
              <a:prstGeom prst="rect">
                <a:avLst/>
              </a:prstGeom>
              <a:noFill/>
            </p:spPr>
            <p:txBody>
              <a:bodyPr wrap="square">
                <a:spAutoFit/>
              </a:bodyPr>
              <a:lstStyle/>
              <a:p>
                <a:pPr/>
                <a14:m>
                  <m:oMathPara xmlns:m="http://schemas.openxmlformats.org/officeDocument/2006/math">
                    <m:oMathParaPr>
                      <m:jc m:val="left"/>
                    </m:oMathParaPr>
                    <m:oMath xmlns:m="http://schemas.openxmlformats.org/officeDocument/2006/math">
                      <m:sSub>
                        <m:sSubPr>
                          <m:ctrlPr>
                            <a:rPr lang="en-AU" sz="1400" i="1" smtClean="0">
                              <a:latin typeface="Cambria Math" panose="02040503050406030204" pitchFamily="18" charset="0"/>
                            </a:rPr>
                          </m:ctrlPr>
                        </m:sSubPr>
                        <m:e>
                          <m:r>
                            <a:rPr lang="en-AU" sz="1400" i="1">
                              <a:latin typeface="Cambria Math" panose="02040503050406030204" pitchFamily="18" charset="0"/>
                            </a:rPr>
                            <m:t>𝜎</m:t>
                          </m:r>
                        </m:e>
                        <m:sub>
                          <m:r>
                            <m:rPr>
                              <m:sty m:val="p"/>
                            </m:rPr>
                            <a:rPr lang="en-AU" sz="1400" i="0">
                              <a:latin typeface="Cambria Math" panose="02040503050406030204" pitchFamily="18" charset="0"/>
                            </a:rPr>
                            <m:t>target</m:t>
                          </m:r>
                        </m:sub>
                      </m:sSub>
                      <m:r>
                        <a:rPr lang="en-AU" sz="1400" i="0">
                          <a:latin typeface="Cambria Math" panose="02040503050406030204" pitchFamily="18" charset="0"/>
                        </a:rPr>
                        <m:t> = 10 · </m:t>
                      </m:r>
                      <m:func>
                        <m:funcPr>
                          <m:ctrlPr>
                            <a:rPr lang="en-AU" sz="1400" i="1">
                              <a:latin typeface="Cambria Math" panose="02040503050406030204" pitchFamily="18" charset="0"/>
                            </a:rPr>
                          </m:ctrlPr>
                        </m:funcPr>
                        <m:fName>
                          <m:r>
                            <m:rPr>
                              <m:sty m:val="p"/>
                            </m:rPr>
                            <a:rPr lang="en-AU" sz="1400" i="0">
                              <a:latin typeface="Cambria Math" panose="02040503050406030204" pitchFamily="18" charset="0"/>
                            </a:rPr>
                            <m:t>log</m:t>
                          </m:r>
                          <m:sSub>
                            <m:sSubPr>
                              <m:ctrlPr>
                                <a:rPr lang="en-AU" sz="1400" i="1">
                                  <a:latin typeface="Cambria Math" panose="02040503050406030204" pitchFamily="18" charset="0"/>
                                </a:rPr>
                              </m:ctrlPr>
                            </m:sSubPr>
                            <m:e>
                              <m:r>
                                <a:rPr lang="en-AU" sz="1400" i="0">
                                  <a:latin typeface="Cambria Math" panose="02040503050406030204" pitchFamily="18" charset="0"/>
                                </a:rPr>
                                <m:t> </m:t>
                              </m:r>
                            </m:e>
                            <m:sub>
                              <m:r>
                                <a:rPr lang="en-AU" sz="1400" i="0">
                                  <a:latin typeface="Cambria Math" panose="02040503050406030204" pitchFamily="18" charset="0"/>
                                </a:rPr>
                                <m:t>10</m:t>
                              </m:r>
                            </m:sub>
                          </m:sSub>
                        </m:fName>
                        <m:e>
                          <m:d>
                            <m:dPr>
                              <m:ctrlPr>
                                <a:rPr lang="en-AU" sz="1400" i="1">
                                  <a:latin typeface="Cambria Math" panose="02040503050406030204" pitchFamily="18" charset="0"/>
                                </a:rPr>
                              </m:ctrlPr>
                            </m:dPr>
                            <m:e>
                              <m:sSup>
                                <m:sSupPr>
                                  <m:ctrlPr>
                                    <a:rPr lang="en-AU" sz="1400" i="1">
                                      <a:latin typeface="Cambria Math" panose="02040503050406030204" pitchFamily="18" charset="0"/>
                                    </a:rPr>
                                  </m:ctrlPr>
                                </m:sSupPr>
                                <m:e>
                                  <m:r>
                                    <a:rPr lang="en-AU" sz="1400" i="0">
                                      <a:latin typeface="Cambria Math" panose="02040503050406030204" pitchFamily="18" charset="0"/>
                                    </a:rPr>
                                    <m:t>10</m:t>
                                  </m:r>
                                </m:e>
                                <m:sup>
                                  <m:f>
                                    <m:fPr>
                                      <m:ctrlPr>
                                        <a:rPr lang="en-AU" sz="1400" i="1">
                                          <a:latin typeface="Cambria Math" panose="02040503050406030204" pitchFamily="18" charset="0"/>
                                        </a:rPr>
                                      </m:ctrlPr>
                                    </m:fPr>
                                    <m:num>
                                      <m:sSub>
                                        <m:sSubPr>
                                          <m:ctrlPr>
                                            <a:rPr lang="en-AU" sz="1400" b="1" i="1">
                                              <a:latin typeface="Cambria Math" panose="02040503050406030204" pitchFamily="18" charset="0"/>
                                            </a:rPr>
                                          </m:ctrlPr>
                                        </m:sSubPr>
                                        <m:e>
                                          <m:r>
                                            <a:rPr lang="en-AU" sz="1400" b="1" i="1">
                                              <a:latin typeface="Cambria Math" panose="02040503050406030204" pitchFamily="18" charset="0"/>
                                            </a:rPr>
                                            <m:t>𝝈</m:t>
                                          </m:r>
                                        </m:e>
                                        <m:sub>
                                          <m:r>
                                            <a:rPr lang="en-AU" sz="1400" b="1" i="0">
                                              <a:latin typeface="Cambria Math" panose="02040503050406030204" pitchFamily="18" charset="0"/>
                                            </a:rPr>
                                            <m:t>𝐫𝐞𝐟</m:t>
                                          </m:r>
                                        </m:sub>
                                      </m:sSub>
                                    </m:num>
                                    <m:den>
                                      <m:r>
                                        <a:rPr lang="en-AU" sz="1400" i="0">
                                          <a:latin typeface="Cambria Math" panose="02040503050406030204" pitchFamily="18" charset="0"/>
                                        </a:rPr>
                                        <m:t>10</m:t>
                                      </m:r>
                                    </m:den>
                                  </m:f>
                                </m:sup>
                              </m:sSup>
                              <m:r>
                                <a:rPr lang="en-AU" sz="1400" i="0">
                                  <a:latin typeface="Cambria Math" panose="02040503050406030204" pitchFamily="18" charset="0"/>
                                </a:rPr>
                                <m:t> · </m:t>
                              </m:r>
                              <m:sSup>
                                <m:sSupPr>
                                  <m:ctrlPr>
                                    <a:rPr lang="en-AU" sz="1400" i="1">
                                      <a:latin typeface="Cambria Math" panose="02040503050406030204" pitchFamily="18" charset="0"/>
                                    </a:rPr>
                                  </m:ctrlPr>
                                </m:sSupPr>
                                <m:e>
                                  <m:d>
                                    <m:dPr>
                                      <m:ctrlPr>
                                        <a:rPr lang="en-AU" sz="1400" i="1">
                                          <a:latin typeface="Cambria Math" panose="02040503050406030204" pitchFamily="18" charset="0"/>
                                        </a:rPr>
                                      </m:ctrlPr>
                                    </m:dPr>
                                    <m:e>
                                      <m:f>
                                        <m:fPr>
                                          <m:ctrlPr>
                                            <a:rPr lang="en-AU" sz="1400" i="1">
                                              <a:latin typeface="Cambria Math" panose="02040503050406030204" pitchFamily="18" charset="0"/>
                                            </a:rPr>
                                          </m:ctrlPr>
                                        </m:fPr>
                                        <m:num>
                                          <m:sSub>
                                            <m:sSubPr>
                                              <m:ctrlPr>
                                                <a:rPr lang="en-AU" sz="1400" i="1">
                                                  <a:latin typeface="Cambria Math" panose="02040503050406030204" pitchFamily="18" charset="0"/>
                                                </a:rPr>
                                              </m:ctrlPr>
                                            </m:sSubPr>
                                            <m:e>
                                              <m:r>
                                                <a:rPr lang="en-AU" sz="1400" i="1">
                                                  <a:latin typeface="Cambria Math" panose="02040503050406030204" pitchFamily="18" charset="0"/>
                                                </a:rPr>
                                                <m:t>𝐷</m:t>
                                              </m:r>
                                            </m:e>
                                            <m:sub>
                                              <m:r>
                                                <m:rPr>
                                                  <m:sty m:val="p"/>
                                                </m:rPr>
                                                <a:rPr lang="en-AU" sz="1400" i="0">
                                                  <a:latin typeface="Cambria Math" panose="02040503050406030204" pitchFamily="18" charset="0"/>
                                                </a:rPr>
                                                <m:t>target</m:t>
                                              </m:r>
                                            </m:sub>
                                          </m:sSub>
                                        </m:num>
                                        <m:den>
                                          <m:sSub>
                                            <m:sSubPr>
                                              <m:ctrlPr>
                                                <a:rPr lang="en-AU" sz="1400" b="1" i="1">
                                                  <a:latin typeface="Cambria Math" panose="02040503050406030204" pitchFamily="18" charset="0"/>
                                                </a:rPr>
                                              </m:ctrlPr>
                                            </m:sSubPr>
                                            <m:e>
                                              <m:r>
                                                <a:rPr lang="en-AU" sz="1400" b="1" i="1">
                                                  <a:latin typeface="Cambria Math" panose="02040503050406030204" pitchFamily="18" charset="0"/>
                                                </a:rPr>
                                                <m:t>𝑫</m:t>
                                              </m:r>
                                            </m:e>
                                            <m:sub>
                                              <m:r>
                                                <a:rPr lang="en-AU" sz="1400" b="1" i="0">
                                                  <a:latin typeface="Cambria Math" panose="02040503050406030204" pitchFamily="18" charset="0"/>
                                                </a:rPr>
                                                <m:t>𝐫𝐞𝐟</m:t>
                                              </m:r>
                                            </m:sub>
                                          </m:sSub>
                                        </m:den>
                                      </m:f>
                                    </m:e>
                                  </m:d>
                                </m:e>
                                <m:sup>
                                  <m:r>
                                    <a:rPr lang="en-AU" sz="1400" i="0">
                                      <a:latin typeface="Cambria Math" panose="02040503050406030204" pitchFamily="18" charset="0"/>
                                    </a:rPr>
                                    <m:t>2</m:t>
                                  </m:r>
                                </m:sup>
                              </m:sSup>
                              <m:r>
                                <a:rPr lang="en-AU" sz="1400" i="0">
                                  <a:latin typeface="Cambria Math" panose="02040503050406030204" pitchFamily="18" charset="0"/>
                                </a:rPr>
                                <m:t> · </m:t>
                              </m:r>
                              <m:f>
                                <m:fPr>
                                  <m:ctrlPr>
                                    <a:rPr lang="en-AU" sz="1400" i="1">
                                      <a:latin typeface="Cambria Math" panose="02040503050406030204" pitchFamily="18" charset="0"/>
                                    </a:rPr>
                                  </m:ctrlPr>
                                </m:fPr>
                                <m:num>
                                  <m:sSub>
                                    <m:sSubPr>
                                      <m:ctrlPr>
                                        <a:rPr lang="en-AU" sz="1400" i="1">
                                          <a:latin typeface="Cambria Math" panose="02040503050406030204" pitchFamily="18" charset="0"/>
                                        </a:rPr>
                                      </m:ctrlPr>
                                    </m:sSubPr>
                                    <m:e>
                                      <m:r>
                                        <a:rPr lang="en-AU" sz="1400" i="1">
                                          <a:latin typeface="Cambria Math" panose="02040503050406030204" pitchFamily="18" charset="0"/>
                                        </a:rPr>
                                        <m:t>𝑓</m:t>
                                      </m:r>
                                    </m:e>
                                    <m:sub>
                                      <m:r>
                                        <m:rPr>
                                          <m:sty m:val="p"/>
                                        </m:rPr>
                                        <a:rPr lang="en-AU" sz="1400" i="0">
                                          <a:latin typeface="Cambria Math" panose="02040503050406030204" pitchFamily="18" charset="0"/>
                                        </a:rPr>
                                        <m:t>target</m:t>
                                      </m:r>
                                    </m:sub>
                                  </m:sSub>
                                </m:num>
                                <m:den>
                                  <m:sSub>
                                    <m:sSubPr>
                                      <m:ctrlPr>
                                        <a:rPr lang="en-AU" sz="1400" b="1" i="1">
                                          <a:latin typeface="Cambria Math" panose="02040503050406030204" pitchFamily="18" charset="0"/>
                                        </a:rPr>
                                      </m:ctrlPr>
                                    </m:sSubPr>
                                    <m:e>
                                      <m:r>
                                        <a:rPr lang="en-AU" sz="1400" b="1" i="1">
                                          <a:latin typeface="Cambria Math" panose="02040503050406030204" pitchFamily="18" charset="0"/>
                                        </a:rPr>
                                        <m:t>𝒇</m:t>
                                      </m:r>
                                    </m:e>
                                    <m:sub>
                                      <m:r>
                                        <a:rPr lang="en-AU" sz="1400" b="1" i="0">
                                          <a:latin typeface="Cambria Math" panose="02040503050406030204" pitchFamily="18" charset="0"/>
                                        </a:rPr>
                                        <m:t>𝐫𝐞𝐟</m:t>
                                      </m:r>
                                    </m:sub>
                                  </m:sSub>
                                </m:den>
                              </m:f>
                            </m:e>
                          </m:d>
                        </m:e>
                      </m:func>
                      <m:r>
                        <a:rPr lang="en-AU" sz="1400" i="0">
                          <a:latin typeface="Cambria Math" panose="02040503050406030204" pitchFamily="18" charset="0"/>
                        </a:rPr>
                        <m:t>  </m:t>
                      </m:r>
                      <m:d>
                        <m:dPr>
                          <m:begChr m:val="["/>
                          <m:endChr m:val="]"/>
                          <m:ctrlPr>
                            <a:rPr lang="en-AU" sz="1400" i="1">
                              <a:latin typeface="Cambria Math" panose="02040503050406030204" pitchFamily="18" charset="0"/>
                            </a:rPr>
                          </m:ctrlPr>
                        </m:dPr>
                        <m:e>
                          <m:r>
                            <a:rPr lang="en-AU" sz="1400" i="1">
                              <a:latin typeface="Cambria Math" panose="02040503050406030204" pitchFamily="18" charset="0"/>
                            </a:rPr>
                            <m:t>𝑑𝐵𝑠𝑚</m:t>
                          </m:r>
                        </m:e>
                      </m:d>
                    </m:oMath>
                  </m:oMathPara>
                </a14:m>
                <a:endParaRPr lang="en-AU" sz="1400" dirty="0"/>
              </a:p>
            </p:txBody>
          </p:sp>
        </mc:Choice>
        <mc:Fallback xmlns="">
          <p:sp>
            <p:nvSpPr>
              <p:cNvPr id="5" name="TextBox 4">
                <a:extLst>
                  <a:ext uri="{FF2B5EF4-FFF2-40B4-BE49-F238E27FC236}">
                    <a16:creationId xmlns:a16="http://schemas.microsoft.com/office/drawing/2014/main" id="{1127509C-2A6C-9396-458D-ACC574B5F1C8}"/>
                  </a:ext>
                </a:extLst>
              </p:cNvPr>
              <p:cNvSpPr txBox="1">
                <a:spLocks noRot="1" noChangeAspect="1" noMove="1" noResize="1" noEditPoints="1" noAdjustHandles="1" noChangeArrowheads="1" noChangeShapeType="1" noTextEdit="1"/>
              </p:cNvSpPr>
              <p:nvPr/>
            </p:nvSpPr>
            <p:spPr>
              <a:xfrm>
                <a:off x="721726" y="5061500"/>
                <a:ext cx="5104207" cy="655244"/>
              </a:xfrm>
              <a:prstGeom prst="rect">
                <a:avLst/>
              </a:prstGeom>
              <a:blipFill>
                <a:blip r:embed="rId2"/>
                <a:stretch>
                  <a:fillRect/>
                </a:stretch>
              </a:blipFill>
            </p:spPr>
            <p:txBody>
              <a:bodyPr/>
              <a:lstStyle/>
              <a:p>
                <a:r>
                  <a:rPr lang="en-AU">
                    <a:noFill/>
                  </a:rPr>
                  <a:t> </a:t>
                </a:r>
              </a:p>
            </p:txBody>
          </p:sp>
        </mc:Fallback>
      </mc:AlternateContent>
      <p:pic>
        <p:nvPicPr>
          <p:cNvPr id="8" name="Picture 7">
            <a:extLst>
              <a:ext uri="{FF2B5EF4-FFF2-40B4-BE49-F238E27FC236}">
                <a16:creationId xmlns:a16="http://schemas.microsoft.com/office/drawing/2014/main" id="{3ABE3BD4-81E9-53B3-1894-C6348D17D31C}"/>
              </a:ext>
            </a:extLst>
          </p:cNvPr>
          <p:cNvPicPr>
            <a:picLocks noChangeAspect="1"/>
          </p:cNvPicPr>
          <p:nvPr/>
        </p:nvPicPr>
        <p:blipFill>
          <a:blip r:embed="rId3"/>
          <a:stretch>
            <a:fillRect/>
          </a:stretch>
        </p:blipFill>
        <p:spPr>
          <a:xfrm>
            <a:off x="9641613" y="1904441"/>
            <a:ext cx="2370463" cy="2294715"/>
          </a:xfrm>
          <a:prstGeom prst="rect">
            <a:avLst/>
          </a:prstGeom>
        </p:spPr>
      </p:pic>
      <p:pic>
        <p:nvPicPr>
          <p:cNvPr id="4" name="Picture 3">
            <a:extLst>
              <a:ext uri="{FF2B5EF4-FFF2-40B4-BE49-F238E27FC236}">
                <a16:creationId xmlns:a16="http://schemas.microsoft.com/office/drawing/2014/main" id="{0ED8808C-EEFC-ECDD-95A5-90256DEA8C9C}"/>
              </a:ext>
            </a:extLst>
          </p:cNvPr>
          <p:cNvPicPr>
            <a:picLocks noChangeAspect="1"/>
          </p:cNvPicPr>
          <p:nvPr/>
        </p:nvPicPr>
        <p:blipFill>
          <a:blip r:embed="rId4"/>
          <a:stretch>
            <a:fillRect/>
          </a:stretch>
        </p:blipFill>
        <p:spPr>
          <a:xfrm>
            <a:off x="5997184" y="4365997"/>
            <a:ext cx="3099809" cy="2492003"/>
          </a:xfrm>
          <a:prstGeom prst="rect">
            <a:avLst/>
          </a:prstGeom>
        </p:spPr>
      </p:pic>
      <p:pic>
        <p:nvPicPr>
          <p:cNvPr id="2050" name="Picture 2">
            <a:extLst>
              <a:ext uri="{FF2B5EF4-FFF2-40B4-BE49-F238E27FC236}">
                <a16:creationId xmlns:a16="http://schemas.microsoft.com/office/drawing/2014/main" id="{BBB27C5A-01FB-3175-51C8-C1007361B8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59276" y="1904441"/>
            <a:ext cx="3819055" cy="255764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67E078A-F5FF-BD84-EA9C-66F4D3EB3514}"/>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
        <p:nvSpPr>
          <p:cNvPr id="7" name="Content Placeholder 2">
            <a:extLst>
              <a:ext uri="{FF2B5EF4-FFF2-40B4-BE49-F238E27FC236}">
                <a16:creationId xmlns:a16="http://schemas.microsoft.com/office/drawing/2014/main" id="{412509D3-7292-D96D-18AB-DFE43B75C2CE}"/>
              </a:ext>
            </a:extLst>
          </p:cNvPr>
          <p:cNvSpPr txBox="1">
            <a:spLocks/>
          </p:cNvSpPr>
          <p:nvPr/>
        </p:nvSpPr>
        <p:spPr>
          <a:xfrm>
            <a:off x="677334" y="2160589"/>
            <a:ext cx="5468740"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dirty="0"/>
              <a:t>Frequency, rotation and angle dependent</a:t>
            </a:r>
          </a:p>
          <a:p>
            <a:r>
              <a:rPr lang="en-US" dirty="0"/>
              <a:t>Higher frequency is higher RCS</a:t>
            </a:r>
          </a:p>
          <a:p>
            <a:r>
              <a:rPr lang="en-US" dirty="0"/>
              <a:t>Bigger size is bigger RCS</a:t>
            </a:r>
            <a:endParaRPr lang="en-AU" dirty="0"/>
          </a:p>
        </p:txBody>
      </p:sp>
    </p:spTree>
    <p:extLst>
      <p:ext uri="{BB962C8B-B14F-4D97-AF65-F5344CB8AC3E}">
        <p14:creationId xmlns:p14="http://schemas.microsoft.com/office/powerpoint/2010/main" val="34550071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29FD90D9-0777-4927-90C9-E837E6773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09B959BA-6301-FB8B-EEE0-9FA4848F61B7}"/>
              </a:ext>
            </a:extLst>
          </p:cNvPr>
          <p:cNvPicPr>
            <a:picLocks noChangeAspect="1"/>
          </p:cNvPicPr>
          <p:nvPr/>
        </p:nvPicPr>
        <p:blipFill>
          <a:blip r:embed="rId2"/>
          <a:stretch>
            <a:fillRect/>
          </a:stretch>
        </p:blipFill>
        <p:spPr>
          <a:xfrm>
            <a:off x="930063" y="612144"/>
            <a:ext cx="2847339" cy="3217333"/>
          </a:xfrm>
          <a:prstGeom prst="rect">
            <a:avLst/>
          </a:prstGeom>
        </p:spPr>
      </p:pic>
      <p:pic>
        <p:nvPicPr>
          <p:cNvPr id="24" name="Picture 23">
            <a:extLst>
              <a:ext uri="{FF2B5EF4-FFF2-40B4-BE49-F238E27FC236}">
                <a16:creationId xmlns:a16="http://schemas.microsoft.com/office/drawing/2014/main" id="{79D54C1D-1577-59FC-879A-B730B1C131D3}"/>
              </a:ext>
            </a:extLst>
          </p:cNvPr>
          <p:cNvPicPr>
            <a:picLocks noChangeAspect="1"/>
          </p:cNvPicPr>
          <p:nvPr/>
        </p:nvPicPr>
        <p:blipFill>
          <a:blip r:embed="rId3"/>
          <a:stretch>
            <a:fillRect/>
          </a:stretch>
        </p:blipFill>
        <p:spPr>
          <a:xfrm>
            <a:off x="3853257" y="1056969"/>
            <a:ext cx="4128680" cy="2177879"/>
          </a:xfrm>
          <a:prstGeom prst="rect">
            <a:avLst/>
          </a:prstGeom>
        </p:spPr>
      </p:pic>
      <p:pic>
        <p:nvPicPr>
          <p:cNvPr id="37" name="Picture 36">
            <a:extLst>
              <a:ext uri="{FF2B5EF4-FFF2-40B4-BE49-F238E27FC236}">
                <a16:creationId xmlns:a16="http://schemas.microsoft.com/office/drawing/2014/main" id="{BDB8EB3A-B397-28AD-9A21-4D3343C69F1B}"/>
              </a:ext>
            </a:extLst>
          </p:cNvPr>
          <p:cNvPicPr>
            <a:picLocks noChangeAspect="1"/>
          </p:cNvPicPr>
          <p:nvPr/>
        </p:nvPicPr>
        <p:blipFill>
          <a:blip r:embed="rId4"/>
          <a:stretch>
            <a:fillRect/>
          </a:stretch>
        </p:blipFill>
        <p:spPr>
          <a:xfrm>
            <a:off x="8057792" y="1056968"/>
            <a:ext cx="3977863" cy="2177879"/>
          </a:xfrm>
          <a:prstGeom prst="rect">
            <a:avLst/>
          </a:prstGeom>
        </p:spPr>
      </p:pic>
      <p:sp>
        <p:nvSpPr>
          <p:cNvPr id="68" name="Parallelogram 67">
            <a:extLst>
              <a:ext uri="{FF2B5EF4-FFF2-40B4-BE49-F238E27FC236}">
                <a16:creationId xmlns:a16="http://schemas.microsoft.com/office/drawing/2014/main" id="{F92D073F-0FE7-41B7-ADCD-5CE16DEEE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062" y="4181364"/>
            <a:ext cx="11519876" cy="2177879"/>
          </a:xfrm>
          <a:prstGeom prst="parallelogram">
            <a:avLst>
              <a:gd name="adj" fmla="val 29000"/>
            </a:avLst>
          </a:prstGeom>
          <a:solidFill>
            <a:schemeClr val="tx1">
              <a:alpha val="98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7" name="Title 1">
            <a:extLst>
              <a:ext uri="{FF2B5EF4-FFF2-40B4-BE49-F238E27FC236}">
                <a16:creationId xmlns:a16="http://schemas.microsoft.com/office/drawing/2014/main" id="{B1CC7856-729D-1F75-DFD6-50736D5415D2}"/>
              </a:ext>
            </a:extLst>
          </p:cNvPr>
          <p:cNvSpPr>
            <a:spLocks noGrp="1"/>
          </p:cNvSpPr>
          <p:nvPr>
            <p:ph type="title"/>
          </p:nvPr>
        </p:nvSpPr>
        <p:spPr>
          <a:xfrm>
            <a:off x="1086338" y="4441621"/>
            <a:ext cx="4626707" cy="1562517"/>
          </a:xfrm>
        </p:spPr>
        <p:txBody>
          <a:bodyPr vert="horz" lIns="91440" tIns="45720" rIns="91440" bIns="45720" rtlCol="0" anchor="ctr">
            <a:normAutofit/>
          </a:bodyPr>
          <a:lstStyle/>
          <a:p>
            <a:r>
              <a:rPr lang="en-US" sz="3200" kern="1200">
                <a:latin typeface="+mj-lt"/>
                <a:ea typeface="+mj-ea"/>
                <a:cs typeface="+mj-cs"/>
              </a:rPr>
              <a:t>Measured RCS</a:t>
            </a:r>
          </a:p>
        </p:txBody>
      </p:sp>
      <p:sp>
        <p:nvSpPr>
          <p:cNvPr id="10" name="Content Placeholder 9">
            <a:extLst>
              <a:ext uri="{FF2B5EF4-FFF2-40B4-BE49-F238E27FC236}">
                <a16:creationId xmlns:a16="http://schemas.microsoft.com/office/drawing/2014/main" id="{2D1FC94B-9710-15FD-DDC8-93931AD92E4F}"/>
              </a:ext>
            </a:extLst>
          </p:cNvPr>
          <p:cNvSpPr>
            <a:spLocks noGrp="1"/>
          </p:cNvSpPr>
          <p:nvPr>
            <p:ph idx="1"/>
          </p:nvPr>
        </p:nvSpPr>
        <p:spPr>
          <a:xfrm>
            <a:off x="5945402" y="4441621"/>
            <a:ext cx="5082106" cy="1599741"/>
          </a:xfrm>
        </p:spPr>
        <p:txBody>
          <a:bodyPr anchor="ctr">
            <a:normAutofit/>
          </a:bodyPr>
          <a:lstStyle/>
          <a:p>
            <a:r>
              <a:rPr lang="en-AU" dirty="0">
                <a:solidFill>
                  <a:schemeClr val="bg1"/>
                </a:solidFill>
              </a:rPr>
              <a:t>Industrial sized wind turbines and corresponding RCS measurements</a:t>
            </a:r>
          </a:p>
        </p:txBody>
      </p:sp>
      <p:pic>
        <p:nvPicPr>
          <p:cNvPr id="51" name="Picture 50">
            <a:extLst>
              <a:ext uri="{FF2B5EF4-FFF2-40B4-BE49-F238E27FC236}">
                <a16:creationId xmlns:a16="http://schemas.microsoft.com/office/drawing/2014/main" id="{AC539D79-C36F-33DB-05C0-7B2FAB2CD471}"/>
              </a:ext>
            </a:extLst>
          </p:cNvPr>
          <p:cNvPicPr>
            <a:picLocks noChangeAspect="1"/>
          </p:cNvPicPr>
          <p:nvPr/>
        </p:nvPicPr>
        <p:blipFill>
          <a:blip r:embed="rId5"/>
          <a:stretch>
            <a:fillRect/>
          </a:stretch>
        </p:blipFill>
        <p:spPr>
          <a:xfrm>
            <a:off x="5472853" y="3543198"/>
            <a:ext cx="2797387" cy="320285"/>
          </a:xfrm>
          <a:prstGeom prst="rect">
            <a:avLst/>
          </a:prstGeom>
        </p:spPr>
      </p:pic>
      <p:sp>
        <p:nvSpPr>
          <p:cNvPr id="53" name="TextBox 52">
            <a:extLst>
              <a:ext uri="{FF2B5EF4-FFF2-40B4-BE49-F238E27FC236}">
                <a16:creationId xmlns:a16="http://schemas.microsoft.com/office/drawing/2014/main" id="{C12450B2-1FEB-FD2C-774B-C7F2CF8CEBCA}"/>
              </a:ext>
            </a:extLst>
          </p:cNvPr>
          <p:cNvSpPr txBox="1"/>
          <p:nvPr/>
        </p:nvSpPr>
        <p:spPr>
          <a:xfrm>
            <a:off x="4476818" y="3542454"/>
            <a:ext cx="960519" cy="369332"/>
          </a:xfrm>
          <a:prstGeom prst="rect">
            <a:avLst/>
          </a:prstGeom>
          <a:noFill/>
        </p:spPr>
        <p:txBody>
          <a:bodyPr wrap="none" rtlCol="0">
            <a:spAutoFit/>
          </a:bodyPr>
          <a:lstStyle/>
          <a:p>
            <a:r>
              <a:rPr lang="en-AU" dirty="0"/>
              <a:t>Source:</a:t>
            </a:r>
          </a:p>
        </p:txBody>
      </p:sp>
      <p:sp>
        <p:nvSpPr>
          <p:cNvPr id="2" name="TextBox 1">
            <a:extLst>
              <a:ext uri="{FF2B5EF4-FFF2-40B4-BE49-F238E27FC236}">
                <a16:creationId xmlns:a16="http://schemas.microsoft.com/office/drawing/2014/main" id="{D332986F-5A67-2C0D-615E-3E5845CF16C9}"/>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
        <p:nvSpPr>
          <p:cNvPr id="3" name="TextBox 2">
            <a:extLst>
              <a:ext uri="{FF2B5EF4-FFF2-40B4-BE49-F238E27FC236}">
                <a16:creationId xmlns:a16="http://schemas.microsoft.com/office/drawing/2014/main" id="{D5873B49-D0CD-ACEA-49A1-2EB2EEBE76D6}"/>
              </a:ext>
            </a:extLst>
          </p:cNvPr>
          <p:cNvSpPr txBox="1"/>
          <p:nvPr/>
        </p:nvSpPr>
        <p:spPr>
          <a:xfrm>
            <a:off x="930063" y="314091"/>
            <a:ext cx="857927" cy="338554"/>
          </a:xfrm>
          <a:prstGeom prst="rect">
            <a:avLst/>
          </a:prstGeom>
          <a:noFill/>
        </p:spPr>
        <p:txBody>
          <a:bodyPr wrap="none" rtlCol="0">
            <a:spAutoFit/>
          </a:bodyPr>
          <a:lstStyle/>
          <a:p>
            <a:r>
              <a:rPr lang="en-AU" sz="1600" dirty="0"/>
              <a:t>2.3 MW</a:t>
            </a:r>
          </a:p>
        </p:txBody>
      </p:sp>
      <p:sp>
        <p:nvSpPr>
          <p:cNvPr id="4" name="TextBox 3">
            <a:extLst>
              <a:ext uri="{FF2B5EF4-FFF2-40B4-BE49-F238E27FC236}">
                <a16:creationId xmlns:a16="http://schemas.microsoft.com/office/drawing/2014/main" id="{960D1AA3-F573-C8F9-5C58-0A8DAADF8F48}"/>
              </a:ext>
            </a:extLst>
          </p:cNvPr>
          <p:cNvSpPr txBox="1"/>
          <p:nvPr/>
        </p:nvSpPr>
        <p:spPr>
          <a:xfrm>
            <a:off x="1777788" y="308078"/>
            <a:ext cx="857927" cy="338554"/>
          </a:xfrm>
          <a:prstGeom prst="rect">
            <a:avLst/>
          </a:prstGeom>
          <a:noFill/>
        </p:spPr>
        <p:txBody>
          <a:bodyPr wrap="none" rtlCol="0">
            <a:spAutoFit/>
          </a:bodyPr>
          <a:lstStyle/>
          <a:p>
            <a:r>
              <a:rPr lang="en-AU" sz="1600" dirty="0"/>
              <a:t>3.0 MW</a:t>
            </a:r>
          </a:p>
        </p:txBody>
      </p:sp>
      <p:sp>
        <p:nvSpPr>
          <p:cNvPr id="5" name="TextBox 4">
            <a:extLst>
              <a:ext uri="{FF2B5EF4-FFF2-40B4-BE49-F238E27FC236}">
                <a16:creationId xmlns:a16="http://schemas.microsoft.com/office/drawing/2014/main" id="{B99A0881-F0C5-3635-F6A0-60D37B6A90E0}"/>
              </a:ext>
            </a:extLst>
          </p:cNvPr>
          <p:cNvSpPr txBox="1"/>
          <p:nvPr/>
        </p:nvSpPr>
        <p:spPr>
          <a:xfrm>
            <a:off x="2707852" y="308078"/>
            <a:ext cx="857927" cy="338554"/>
          </a:xfrm>
          <a:prstGeom prst="rect">
            <a:avLst/>
          </a:prstGeom>
          <a:noFill/>
        </p:spPr>
        <p:txBody>
          <a:bodyPr wrap="none" rtlCol="0">
            <a:spAutoFit/>
          </a:bodyPr>
          <a:lstStyle/>
          <a:p>
            <a:r>
              <a:rPr lang="en-AU" sz="1600" dirty="0"/>
              <a:t>1.8 MW</a:t>
            </a:r>
          </a:p>
        </p:txBody>
      </p:sp>
      <p:sp>
        <p:nvSpPr>
          <p:cNvPr id="7" name="TextBox 6">
            <a:extLst>
              <a:ext uri="{FF2B5EF4-FFF2-40B4-BE49-F238E27FC236}">
                <a16:creationId xmlns:a16="http://schemas.microsoft.com/office/drawing/2014/main" id="{7F3BC43E-3D73-60CF-F4C5-AF73CBC4E2C1}"/>
              </a:ext>
            </a:extLst>
          </p:cNvPr>
          <p:cNvSpPr txBox="1"/>
          <p:nvPr/>
        </p:nvSpPr>
        <p:spPr>
          <a:xfrm>
            <a:off x="1702401" y="35546"/>
            <a:ext cx="1018903" cy="369332"/>
          </a:xfrm>
          <a:prstGeom prst="rect">
            <a:avLst/>
          </a:prstGeom>
          <a:noFill/>
        </p:spPr>
        <p:txBody>
          <a:bodyPr wrap="square">
            <a:spAutoFit/>
          </a:bodyPr>
          <a:lstStyle/>
          <a:p>
            <a:r>
              <a:rPr lang="en-AU" dirty="0"/>
              <a:t>146.5 m</a:t>
            </a:r>
          </a:p>
        </p:txBody>
      </p:sp>
      <p:sp>
        <p:nvSpPr>
          <p:cNvPr id="9" name="TextBox 8">
            <a:extLst>
              <a:ext uri="{FF2B5EF4-FFF2-40B4-BE49-F238E27FC236}">
                <a16:creationId xmlns:a16="http://schemas.microsoft.com/office/drawing/2014/main" id="{963F7EB0-1483-4820-8BAD-99772C247E39}"/>
              </a:ext>
            </a:extLst>
          </p:cNvPr>
          <p:cNvSpPr txBox="1"/>
          <p:nvPr/>
        </p:nvSpPr>
        <p:spPr>
          <a:xfrm>
            <a:off x="930063" y="0"/>
            <a:ext cx="1018903" cy="369332"/>
          </a:xfrm>
          <a:prstGeom prst="rect">
            <a:avLst/>
          </a:prstGeom>
          <a:noFill/>
        </p:spPr>
        <p:txBody>
          <a:bodyPr wrap="square">
            <a:spAutoFit/>
          </a:bodyPr>
          <a:lstStyle/>
          <a:p>
            <a:r>
              <a:rPr lang="en-AU" dirty="0"/>
              <a:t>130 m</a:t>
            </a:r>
          </a:p>
        </p:txBody>
      </p:sp>
      <p:sp>
        <p:nvSpPr>
          <p:cNvPr id="11" name="TextBox 10">
            <a:extLst>
              <a:ext uri="{FF2B5EF4-FFF2-40B4-BE49-F238E27FC236}">
                <a16:creationId xmlns:a16="http://schemas.microsoft.com/office/drawing/2014/main" id="{3282FD32-6020-FABE-709A-E19C88D01E02}"/>
              </a:ext>
            </a:extLst>
          </p:cNvPr>
          <p:cNvSpPr txBox="1"/>
          <p:nvPr/>
        </p:nvSpPr>
        <p:spPr>
          <a:xfrm>
            <a:off x="2638320" y="29533"/>
            <a:ext cx="1626703" cy="369332"/>
          </a:xfrm>
          <a:prstGeom prst="rect">
            <a:avLst/>
          </a:prstGeom>
          <a:noFill/>
        </p:spPr>
        <p:txBody>
          <a:bodyPr wrap="square">
            <a:spAutoFit/>
          </a:bodyPr>
          <a:lstStyle/>
          <a:p>
            <a:r>
              <a:rPr lang="en-AU" dirty="0"/>
              <a:t>130-200 m</a:t>
            </a:r>
          </a:p>
        </p:txBody>
      </p:sp>
    </p:spTree>
    <p:extLst>
      <p:ext uri="{BB962C8B-B14F-4D97-AF65-F5344CB8AC3E}">
        <p14:creationId xmlns:p14="http://schemas.microsoft.com/office/powerpoint/2010/main" val="17172565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Picture 4" descr="Surveillance radar - RAMET s.r.o. - for airport">
            <a:extLst>
              <a:ext uri="{FF2B5EF4-FFF2-40B4-BE49-F238E27FC236}">
                <a16:creationId xmlns:a16="http://schemas.microsoft.com/office/drawing/2014/main" id="{FD973FA9-4080-DE5B-22E7-83753F6BDD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624950" y="3203667"/>
            <a:ext cx="1224531" cy="143345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7A6B8D9-FA7F-4E68-0DFF-907A6811A666}"/>
              </a:ext>
            </a:extLst>
          </p:cNvPr>
          <p:cNvSpPr>
            <a:spLocks noGrp="1"/>
          </p:cNvSpPr>
          <p:nvPr>
            <p:ph type="title"/>
          </p:nvPr>
        </p:nvSpPr>
        <p:spPr/>
        <p:txBody>
          <a:bodyPr/>
          <a:lstStyle/>
          <a:p>
            <a:r>
              <a:rPr lang="en-AU" dirty="0"/>
              <a:t>Reflection and I/N degradation</a:t>
            </a:r>
          </a:p>
        </p:txBody>
      </p:sp>
      <p:pic>
        <p:nvPicPr>
          <p:cNvPr id="15" name="Picture 14">
            <a:extLst>
              <a:ext uri="{FF2B5EF4-FFF2-40B4-BE49-F238E27FC236}">
                <a16:creationId xmlns:a16="http://schemas.microsoft.com/office/drawing/2014/main" id="{D6DD34E0-DB43-3723-2A75-6206415D85A1}"/>
              </a:ext>
            </a:extLst>
          </p:cNvPr>
          <p:cNvPicPr>
            <a:picLocks noChangeAspect="1"/>
          </p:cNvPicPr>
          <p:nvPr/>
        </p:nvPicPr>
        <p:blipFill>
          <a:blip r:embed="rId3"/>
          <a:stretch>
            <a:fillRect/>
          </a:stretch>
        </p:blipFill>
        <p:spPr>
          <a:xfrm>
            <a:off x="7759337" y="3135816"/>
            <a:ext cx="892757" cy="1268078"/>
          </a:xfrm>
          <a:prstGeom prst="rect">
            <a:avLst/>
          </a:prstGeom>
        </p:spPr>
      </p:pic>
      <p:sp>
        <p:nvSpPr>
          <p:cNvPr id="17" name="Freeform: Shape 16">
            <a:extLst>
              <a:ext uri="{FF2B5EF4-FFF2-40B4-BE49-F238E27FC236}">
                <a16:creationId xmlns:a16="http://schemas.microsoft.com/office/drawing/2014/main" id="{BF96AFF1-4719-7230-FED5-A7947ED8E122}"/>
              </a:ext>
            </a:extLst>
          </p:cNvPr>
          <p:cNvSpPr/>
          <p:nvPr/>
        </p:nvSpPr>
        <p:spPr>
          <a:xfrm>
            <a:off x="624950" y="4207181"/>
            <a:ext cx="8664017" cy="1506458"/>
          </a:xfrm>
          <a:custGeom>
            <a:avLst/>
            <a:gdLst>
              <a:gd name="csX0" fmla="*/ 32892 w 8664017"/>
              <a:gd name="csY0" fmla="*/ 467068 h 1506458"/>
              <a:gd name="csX1" fmla="*/ 32892 w 8664017"/>
              <a:gd name="csY1" fmla="*/ 467068 h 1506458"/>
              <a:gd name="csX2" fmla="*/ 309185 w 8664017"/>
              <a:gd name="csY2" fmla="*/ 210510 h 1506458"/>
              <a:gd name="csX3" fmla="*/ 394705 w 8664017"/>
              <a:gd name="csY3" fmla="*/ 184196 h 1506458"/>
              <a:gd name="csX4" fmla="*/ 493381 w 8664017"/>
              <a:gd name="csY4" fmla="*/ 197353 h 1506458"/>
              <a:gd name="csX5" fmla="*/ 973605 w 8664017"/>
              <a:gd name="csY5" fmla="*/ 328921 h 1506458"/>
              <a:gd name="csX6" fmla="*/ 1230164 w 8664017"/>
              <a:gd name="csY6" fmla="*/ 374970 h 1506458"/>
              <a:gd name="csX7" fmla="*/ 1684074 w 8664017"/>
              <a:gd name="csY7" fmla="*/ 289451 h 1506458"/>
              <a:gd name="csX8" fmla="*/ 2184034 w 8664017"/>
              <a:gd name="csY8" fmla="*/ 164461 h 1506458"/>
              <a:gd name="csX9" fmla="*/ 2512955 w 8664017"/>
              <a:gd name="csY9" fmla="*/ 184196 h 1506458"/>
              <a:gd name="csX10" fmla="*/ 2749778 w 8664017"/>
              <a:gd name="csY10" fmla="*/ 289451 h 1506458"/>
              <a:gd name="csX11" fmla="*/ 3078699 w 8664017"/>
              <a:gd name="csY11" fmla="*/ 407862 h 1506458"/>
              <a:gd name="csX12" fmla="*/ 3526031 w 8664017"/>
              <a:gd name="csY12" fmla="*/ 506538 h 1506458"/>
              <a:gd name="csX13" fmla="*/ 3723384 w 8664017"/>
              <a:gd name="csY13" fmla="*/ 493382 h 1506458"/>
              <a:gd name="csX14" fmla="*/ 4019413 w 8664017"/>
              <a:gd name="csY14" fmla="*/ 217088 h 1506458"/>
              <a:gd name="csX15" fmla="*/ 4348333 w 8664017"/>
              <a:gd name="csY15" fmla="*/ 46049 h 1506458"/>
              <a:gd name="csX16" fmla="*/ 4453588 w 8664017"/>
              <a:gd name="csY16" fmla="*/ 13157 h 1506458"/>
              <a:gd name="csX17" fmla="*/ 4670676 w 8664017"/>
              <a:gd name="csY17" fmla="*/ 0 h 1506458"/>
              <a:gd name="csX18" fmla="*/ 5137744 w 8664017"/>
              <a:gd name="csY18" fmla="*/ 46049 h 1506458"/>
              <a:gd name="csX19" fmla="*/ 5486400 w 8664017"/>
              <a:gd name="csY19" fmla="*/ 171039 h 1506458"/>
              <a:gd name="csX20" fmla="*/ 5637703 w 8664017"/>
              <a:gd name="csY20" fmla="*/ 223667 h 1506458"/>
              <a:gd name="csX21" fmla="*/ 5854791 w 8664017"/>
              <a:gd name="csY21" fmla="*/ 249980 h 1506458"/>
              <a:gd name="csX22" fmla="*/ 6203447 w 8664017"/>
              <a:gd name="csY22" fmla="*/ 118412 h 1506458"/>
              <a:gd name="csX23" fmla="*/ 6335015 w 8664017"/>
              <a:gd name="csY23" fmla="*/ 65785 h 1506458"/>
              <a:gd name="csX24" fmla="*/ 6558682 w 8664017"/>
              <a:gd name="csY24" fmla="*/ 26314 h 1506458"/>
              <a:gd name="csX25" fmla="*/ 6828397 w 8664017"/>
              <a:gd name="csY25" fmla="*/ 32892 h 1506458"/>
              <a:gd name="csX26" fmla="*/ 6920495 w 8664017"/>
              <a:gd name="csY26" fmla="*/ 92098 h 1506458"/>
              <a:gd name="csX27" fmla="*/ 7006014 w 8664017"/>
              <a:gd name="csY27" fmla="*/ 131569 h 1506458"/>
              <a:gd name="csX28" fmla="*/ 7170474 w 8664017"/>
              <a:gd name="csY28" fmla="*/ 171039 h 1506458"/>
              <a:gd name="csX29" fmla="*/ 7242837 w 8664017"/>
              <a:gd name="csY29" fmla="*/ 177618 h 1506458"/>
              <a:gd name="csX30" fmla="*/ 7341513 w 8664017"/>
              <a:gd name="csY30" fmla="*/ 197353 h 1506458"/>
              <a:gd name="csX31" fmla="*/ 7466503 w 8664017"/>
              <a:gd name="csY31" fmla="*/ 217088 h 1506458"/>
              <a:gd name="csX32" fmla="*/ 7788846 w 8664017"/>
              <a:gd name="csY32" fmla="*/ 210510 h 1506458"/>
              <a:gd name="csX33" fmla="*/ 7959885 w 8664017"/>
              <a:gd name="csY33" fmla="*/ 190774 h 1506458"/>
              <a:gd name="csX34" fmla="*/ 8387482 w 8664017"/>
              <a:gd name="csY34" fmla="*/ 177618 h 1506458"/>
              <a:gd name="csX35" fmla="*/ 8578256 w 8664017"/>
              <a:gd name="csY35" fmla="*/ 184196 h 1506458"/>
              <a:gd name="csX36" fmla="*/ 8624305 w 8664017"/>
              <a:gd name="csY36" fmla="*/ 328921 h 1506458"/>
              <a:gd name="csX37" fmla="*/ 8637462 w 8664017"/>
              <a:gd name="csY37" fmla="*/ 644685 h 1506458"/>
              <a:gd name="csX38" fmla="*/ 8644040 w 8664017"/>
              <a:gd name="csY38" fmla="*/ 749940 h 1506458"/>
              <a:gd name="csX39" fmla="*/ 8657197 w 8664017"/>
              <a:gd name="csY39" fmla="*/ 809146 h 1506458"/>
              <a:gd name="csX40" fmla="*/ 8538785 w 8664017"/>
              <a:gd name="csY40" fmla="*/ 967028 h 1506458"/>
              <a:gd name="csX41" fmla="*/ 7440190 w 8664017"/>
              <a:gd name="csY41" fmla="*/ 1230164 h 1506458"/>
              <a:gd name="csX42" fmla="*/ 6078457 w 8664017"/>
              <a:gd name="csY42" fmla="*/ 1447252 h 1506458"/>
              <a:gd name="csX43" fmla="*/ 5269312 w 8664017"/>
              <a:gd name="csY43" fmla="*/ 1480144 h 1506458"/>
              <a:gd name="csX44" fmla="*/ 3874687 w 8664017"/>
              <a:gd name="csY44" fmla="*/ 1506458 h 1506458"/>
              <a:gd name="csX45" fmla="*/ 2302446 w 8664017"/>
              <a:gd name="csY45" fmla="*/ 1499879 h 1506458"/>
              <a:gd name="csX46" fmla="*/ 1861692 w 8664017"/>
              <a:gd name="csY46" fmla="*/ 1460409 h 1506458"/>
              <a:gd name="csX47" fmla="*/ 1605133 w 8664017"/>
              <a:gd name="csY47" fmla="*/ 1453831 h 1506458"/>
              <a:gd name="csX48" fmla="*/ 1026233 w 8664017"/>
              <a:gd name="csY48" fmla="*/ 1394625 h 1506458"/>
              <a:gd name="csX49" fmla="*/ 802567 w 8664017"/>
              <a:gd name="csY49" fmla="*/ 1368311 h 1506458"/>
              <a:gd name="csX50" fmla="*/ 342077 w 8664017"/>
              <a:gd name="csY50" fmla="*/ 1295949 h 1506458"/>
              <a:gd name="csX51" fmla="*/ 157882 w 8664017"/>
              <a:gd name="csY51" fmla="*/ 1243321 h 1506458"/>
              <a:gd name="csX52" fmla="*/ 118411 w 8664017"/>
              <a:gd name="csY52" fmla="*/ 1197272 h 1506458"/>
              <a:gd name="csX53" fmla="*/ 85519 w 8664017"/>
              <a:gd name="csY53" fmla="*/ 1164380 h 1506458"/>
              <a:gd name="csX54" fmla="*/ 0 w 8664017"/>
              <a:gd name="csY54" fmla="*/ 901244 h 1506458"/>
              <a:gd name="csX55" fmla="*/ 6578 w 8664017"/>
              <a:gd name="csY55" fmla="*/ 776254 h 1506458"/>
              <a:gd name="csX56" fmla="*/ 13156 w 8664017"/>
              <a:gd name="csY56" fmla="*/ 717048 h 1506458"/>
              <a:gd name="csX57" fmla="*/ 32892 w 8664017"/>
              <a:gd name="csY57" fmla="*/ 677577 h 1506458"/>
              <a:gd name="csX58" fmla="*/ 39470 w 8664017"/>
              <a:gd name="csY58" fmla="*/ 644685 h 1506458"/>
              <a:gd name="csX59" fmla="*/ 46049 w 8664017"/>
              <a:gd name="csY59" fmla="*/ 624950 h 1506458"/>
              <a:gd name="csX60" fmla="*/ 32892 w 8664017"/>
              <a:gd name="csY60" fmla="*/ 499960 h 1506458"/>
              <a:gd name="csX61" fmla="*/ 32892 w 8664017"/>
              <a:gd name="csY61" fmla="*/ 467068 h 15064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Lst>
            <a:rect l="l" t="t" r="r" b="b"/>
            <a:pathLst>
              <a:path w="8664017" h="1506458">
                <a:moveTo>
                  <a:pt x="32892" y="467068"/>
                </a:moveTo>
                <a:lnTo>
                  <a:pt x="32892" y="467068"/>
                </a:lnTo>
                <a:cubicBezTo>
                  <a:pt x="116514" y="379464"/>
                  <a:pt x="203981" y="275489"/>
                  <a:pt x="309185" y="210510"/>
                </a:cubicBezTo>
                <a:cubicBezTo>
                  <a:pt x="334561" y="194837"/>
                  <a:pt x="366198" y="192967"/>
                  <a:pt x="394705" y="184196"/>
                </a:cubicBezTo>
                <a:cubicBezTo>
                  <a:pt x="427597" y="188582"/>
                  <a:pt x="461189" y="189305"/>
                  <a:pt x="493381" y="197353"/>
                </a:cubicBezTo>
                <a:cubicBezTo>
                  <a:pt x="654399" y="237608"/>
                  <a:pt x="810242" y="299599"/>
                  <a:pt x="973605" y="328921"/>
                </a:cubicBezTo>
                <a:lnTo>
                  <a:pt x="1230164" y="374970"/>
                </a:lnTo>
                <a:cubicBezTo>
                  <a:pt x="1381467" y="346464"/>
                  <a:pt x="1535629" y="330307"/>
                  <a:pt x="1684074" y="289451"/>
                </a:cubicBezTo>
                <a:cubicBezTo>
                  <a:pt x="2248988" y="133970"/>
                  <a:pt x="1662069" y="193459"/>
                  <a:pt x="2184034" y="164461"/>
                </a:cubicBezTo>
                <a:cubicBezTo>
                  <a:pt x="2293674" y="171039"/>
                  <a:pt x="2405704" y="160501"/>
                  <a:pt x="2512955" y="184196"/>
                </a:cubicBezTo>
                <a:cubicBezTo>
                  <a:pt x="2597307" y="202832"/>
                  <a:pt x="2669442" y="257690"/>
                  <a:pt x="2749778" y="289451"/>
                </a:cubicBezTo>
                <a:cubicBezTo>
                  <a:pt x="2858145" y="332294"/>
                  <a:pt x="2966476" y="376478"/>
                  <a:pt x="3078699" y="407862"/>
                </a:cubicBezTo>
                <a:cubicBezTo>
                  <a:pt x="3225752" y="448987"/>
                  <a:pt x="3376920" y="473646"/>
                  <a:pt x="3526031" y="506538"/>
                </a:cubicBezTo>
                <a:lnTo>
                  <a:pt x="3723384" y="493382"/>
                </a:lnTo>
                <a:cubicBezTo>
                  <a:pt x="3824333" y="457753"/>
                  <a:pt x="3954834" y="274328"/>
                  <a:pt x="4019413" y="217088"/>
                </a:cubicBezTo>
                <a:cubicBezTo>
                  <a:pt x="4104378" y="141778"/>
                  <a:pt x="4249258" y="84818"/>
                  <a:pt x="4348333" y="46049"/>
                </a:cubicBezTo>
                <a:cubicBezTo>
                  <a:pt x="4382564" y="32654"/>
                  <a:pt x="4417199" y="18355"/>
                  <a:pt x="4453588" y="13157"/>
                </a:cubicBezTo>
                <a:cubicBezTo>
                  <a:pt x="4525355" y="2905"/>
                  <a:pt x="4598313" y="4386"/>
                  <a:pt x="4670676" y="0"/>
                </a:cubicBezTo>
                <a:cubicBezTo>
                  <a:pt x="4826365" y="15350"/>
                  <a:pt x="4983388" y="20573"/>
                  <a:pt x="5137744" y="46049"/>
                </a:cubicBezTo>
                <a:cubicBezTo>
                  <a:pt x="5281530" y="69781"/>
                  <a:pt x="5358739" y="121715"/>
                  <a:pt x="5486400" y="171039"/>
                </a:cubicBezTo>
                <a:cubicBezTo>
                  <a:pt x="5536210" y="190284"/>
                  <a:pt x="5585490" y="212479"/>
                  <a:pt x="5637703" y="223667"/>
                </a:cubicBezTo>
                <a:cubicBezTo>
                  <a:pt x="5708977" y="238940"/>
                  <a:pt x="5782428" y="241209"/>
                  <a:pt x="5854791" y="249980"/>
                </a:cubicBezTo>
                <a:cubicBezTo>
                  <a:pt x="6184030" y="221350"/>
                  <a:pt x="5808862" y="276245"/>
                  <a:pt x="6203447" y="118412"/>
                </a:cubicBezTo>
                <a:cubicBezTo>
                  <a:pt x="6247303" y="100870"/>
                  <a:pt x="6290205" y="80722"/>
                  <a:pt x="6335015" y="65785"/>
                </a:cubicBezTo>
                <a:cubicBezTo>
                  <a:pt x="6424881" y="35830"/>
                  <a:pt x="6463534" y="36886"/>
                  <a:pt x="6558682" y="26314"/>
                </a:cubicBezTo>
                <a:lnTo>
                  <a:pt x="6828397" y="32892"/>
                </a:lnTo>
                <a:cubicBezTo>
                  <a:pt x="6846267" y="34753"/>
                  <a:pt x="6907601" y="85006"/>
                  <a:pt x="6920495" y="92098"/>
                </a:cubicBezTo>
                <a:cubicBezTo>
                  <a:pt x="6948005" y="107228"/>
                  <a:pt x="6976955" y="119681"/>
                  <a:pt x="7006014" y="131569"/>
                </a:cubicBezTo>
                <a:cubicBezTo>
                  <a:pt x="7061015" y="154069"/>
                  <a:pt x="7110098" y="162094"/>
                  <a:pt x="7170474" y="171039"/>
                </a:cubicBezTo>
                <a:cubicBezTo>
                  <a:pt x="7194433" y="174589"/>
                  <a:pt x="7218716" y="175425"/>
                  <a:pt x="7242837" y="177618"/>
                </a:cubicBezTo>
                <a:cubicBezTo>
                  <a:pt x="7303837" y="192867"/>
                  <a:pt x="7230696" y="175189"/>
                  <a:pt x="7341513" y="197353"/>
                </a:cubicBezTo>
                <a:cubicBezTo>
                  <a:pt x="7440166" y="217084"/>
                  <a:pt x="7361053" y="206544"/>
                  <a:pt x="7466503" y="217088"/>
                </a:cubicBezTo>
                <a:lnTo>
                  <a:pt x="7788846" y="210510"/>
                </a:lnTo>
                <a:cubicBezTo>
                  <a:pt x="7877124" y="207567"/>
                  <a:pt x="7860671" y="198033"/>
                  <a:pt x="7959885" y="190774"/>
                </a:cubicBezTo>
                <a:cubicBezTo>
                  <a:pt x="8029074" y="185711"/>
                  <a:pt x="8354773" y="178457"/>
                  <a:pt x="8387482" y="177618"/>
                </a:cubicBezTo>
                <a:cubicBezTo>
                  <a:pt x="8451073" y="179811"/>
                  <a:pt x="8517892" y="164075"/>
                  <a:pt x="8578256" y="184196"/>
                </a:cubicBezTo>
                <a:cubicBezTo>
                  <a:pt x="8593140" y="189157"/>
                  <a:pt x="8623536" y="325844"/>
                  <a:pt x="8624305" y="328921"/>
                </a:cubicBezTo>
                <a:cubicBezTo>
                  <a:pt x="8639693" y="498197"/>
                  <a:pt x="8625330" y="323180"/>
                  <a:pt x="8637462" y="644685"/>
                </a:cubicBezTo>
                <a:cubicBezTo>
                  <a:pt x="8638788" y="679813"/>
                  <a:pt x="8639852" y="715037"/>
                  <a:pt x="8644040" y="749940"/>
                </a:cubicBezTo>
                <a:cubicBezTo>
                  <a:pt x="8646449" y="770013"/>
                  <a:pt x="8652811" y="789411"/>
                  <a:pt x="8657197" y="809146"/>
                </a:cubicBezTo>
                <a:cubicBezTo>
                  <a:pt x="8666096" y="915944"/>
                  <a:pt x="8689405" y="913644"/>
                  <a:pt x="8538785" y="967028"/>
                </a:cubicBezTo>
                <a:cubicBezTo>
                  <a:pt x="8341907" y="1036807"/>
                  <a:pt x="7517298" y="1214539"/>
                  <a:pt x="7440190" y="1230164"/>
                </a:cubicBezTo>
                <a:cubicBezTo>
                  <a:pt x="7074159" y="1304338"/>
                  <a:pt x="6475914" y="1416970"/>
                  <a:pt x="6078457" y="1447252"/>
                </a:cubicBezTo>
                <a:cubicBezTo>
                  <a:pt x="5809299" y="1467759"/>
                  <a:pt x="5539061" y="1470060"/>
                  <a:pt x="5269312" y="1480144"/>
                </a:cubicBezTo>
                <a:cubicBezTo>
                  <a:pt x="4536500" y="1507539"/>
                  <a:pt x="4696200" y="1499668"/>
                  <a:pt x="3874687" y="1506458"/>
                </a:cubicBezTo>
                <a:lnTo>
                  <a:pt x="2302446" y="1499879"/>
                </a:lnTo>
                <a:cubicBezTo>
                  <a:pt x="2154979" y="1496506"/>
                  <a:pt x="2008877" y="1470129"/>
                  <a:pt x="1861692" y="1460409"/>
                </a:cubicBezTo>
                <a:cubicBezTo>
                  <a:pt x="1776330" y="1454772"/>
                  <a:pt x="1690653" y="1456024"/>
                  <a:pt x="1605133" y="1453831"/>
                </a:cubicBezTo>
                <a:cubicBezTo>
                  <a:pt x="1328885" y="1427932"/>
                  <a:pt x="1364430" y="1432202"/>
                  <a:pt x="1026233" y="1394625"/>
                </a:cubicBezTo>
                <a:cubicBezTo>
                  <a:pt x="951623" y="1386335"/>
                  <a:pt x="876882" y="1378927"/>
                  <a:pt x="802567" y="1368311"/>
                </a:cubicBezTo>
                <a:cubicBezTo>
                  <a:pt x="690649" y="1352323"/>
                  <a:pt x="452465" y="1320480"/>
                  <a:pt x="342077" y="1295949"/>
                </a:cubicBezTo>
                <a:cubicBezTo>
                  <a:pt x="279742" y="1282097"/>
                  <a:pt x="219280" y="1260864"/>
                  <a:pt x="157882" y="1243321"/>
                </a:cubicBezTo>
                <a:cubicBezTo>
                  <a:pt x="144725" y="1227971"/>
                  <a:pt x="132072" y="1212175"/>
                  <a:pt x="118411" y="1197272"/>
                </a:cubicBezTo>
                <a:cubicBezTo>
                  <a:pt x="107934" y="1185842"/>
                  <a:pt x="91901" y="1178511"/>
                  <a:pt x="85519" y="1164380"/>
                </a:cubicBezTo>
                <a:cubicBezTo>
                  <a:pt x="52412" y="1091071"/>
                  <a:pt x="23549" y="983667"/>
                  <a:pt x="0" y="901244"/>
                </a:cubicBezTo>
                <a:cubicBezTo>
                  <a:pt x="2193" y="859581"/>
                  <a:pt x="3606" y="817869"/>
                  <a:pt x="6578" y="776254"/>
                </a:cubicBezTo>
                <a:cubicBezTo>
                  <a:pt x="7993" y="756448"/>
                  <a:pt x="8040" y="736234"/>
                  <a:pt x="13156" y="717048"/>
                </a:cubicBezTo>
                <a:cubicBezTo>
                  <a:pt x="16946" y="702835"/>
                  <a:pt x="26313" y="690734"/>
                  <a:pt x="32892" y="677577"/>
                </a:cubicBezTo>
                <a:cubicBezTo>
                  <a:pt x="35085" y="666613"/>
                  <a:pt x="36758" y="655532"/>
                  <a:pt x="39470" y="644685"/>
                </a:cubicBezTo>
                <a:cubicBezTo>
                  <a:pt x="41152" y="637958"/>
                  <a:pt x="46049" y="631884"/>
                  <a:pt x="46049" y="624950"/>
                </a:cubicBezTo>
                <a:cubicBezTo>
                  <a:pt x="46049" y="575171"/>
                  <a:pt x="49203" y="540737"/>
                  <a:pt x="32892" y="499960"/>
                </a:cubicBezTo>
                <a:cubicBezTo>
                  <a:pt x="31071" y="495407"/>
                  <a:pt x="32892" y="472550"/>
                  <a:pt x="32892" y="467068"/>
                </a:cubicBezTo>
                <a:close/>
              </a:path>
            </a:pathLst>
          </a:custGeom>
        </p:spPr>
        <p:style>
          <a:lnRef idx="1">
            <a:schemeClr val="dk1"/>
          </a:lnRef>
          <a:fillRef idx="2">
            <a:schemeClr val="dk1"/>
          </a:fillRef>
          <a:effectRef idx="1">
            <a:schemeClr val="dk1"/>
          </a:effectRef>
          <a:fontRef idx="minor">
            <a:schemeClr val="dk1"/>
          </a:fontRef>
        </p:style>
        <p:txBody>
          <a:bodyPr rtlCol="0" anchor="ctr"/>
          <a:lstStyle/>
          <a:p>
            <a:pPr algn="ctr"/>
            <a:endParaRPr lang="en-AU"/>
          </a:p>
        </p:txBody>
      </p:sp>
      <p:sp>
        <p:nvSpPr>
          <p:cNvPr id="29" name="Oval 28">
            <a:extLst>
              <a:ext uri="{FF2B5EF4-FFF2-40B4-BE49-F238E27FC236}">
                <a16:creationId xmlns:a16="http://schemas.microsoft.com/office/drawing/2014/main" id="{5DEE3709-CBC5-385B-3229-3B5EB79214BC}"/>
              </a:ext>
            </a:extLst>
          </p:cNvPr>
          <p:cNvSpPr/>
          <p:nvPr/>
        </p:nvSpPr>
        <p:spPr>
          <a:xfrm>
            <a:off x="8131629" y="3522419"/>
            <a:ext cx="97971" cy="9797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35" name="Picture 34">
            <a:extLst>
              <a:ext uri="{FF2B5EF4-FFF2-40B4-BE49-F238E27FC236}">
                <a16:creationId xmlns:a16="http://schemas.microsoft.com/office/drawing/2014/main" id="{35B45DEB-1F14-10FC-A60A-173B02901B12}"/>
              </a:ext>
            </a:extLst>
          </p:cNvPr>
          <p:cNvPicPr>
            <a:picLocks noChangeAspect="1"/>
          </p:cNvPicPr>
          <p:nvPr/>
        </p:nvPicPr>
        <p:blipFill>
          <a:blip r:embed="rId4"/>
          <a:stretch>
            <a:fillRect/>
          </a:stretch>
        </p:blipFill>
        <p:spPr>
          <a:xfrm>
            <a:off x="1665603" y="1762549"/>
            <a:ext cx="4126670" cy="2358097"/>
          </a:xfrm>
          <a:prstGeom prst="rect">
            <a:avLst/>
          </a:prstGeom>
        </p:spPr>
      </p:pic>
      <p:cxnSp>
        <p:nvCxnSpPr>
          <p:cNvPr id="38" name="Straight Arrow Connector 37">
            <a:extLst>
              <a:ext uri="{FF2B5EF4-FFF2-40B4-BE49-F238E27FC236}">
                <a16:creationId xmlns:a16="http://schemas.microsoft.com/office/drawing/2014/main" id="{C059BE3C-FF22-23A7-08D8-D1F6BC79CBC6}"/>
              </a:ext>
            </a:extLst>
          </p:cNvPr>
          <p:cNvCxnSpPr>
            <a:cxnSpLocks/>
            <a:endCxn id="29" idx="6"/>
          </p:cNvCxnSpPr>
          <p:nvPr/>
        </p:nvCxnSpPr>
        <p:spPr>
          <a:xfrm flipV="1">
            <a:off x="1567509" y="3571405"/>
            <a:ext cx="6662091" cy="694667"/>
          </a:xfrm>
          <a:prstGeom prst="straightConnector1">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40" name="TextBox 39">
            <a:extLst>
              <a:ext uri="{FF2B5EF4-FFF2-40B4-BE49-F238E27FC236}">
                <a16:creationId xmlns:a16="http://schemas.microsoft.com/office/drawing/2014/main" id="{E4F6AEEF-B557-AE65-C37D-D7F48991BC96}"/>
              </a:ext>
            </a:extLst>
          </p:cNvPr>
          <p:cNvSpPr txBox="1"/>
          <p:nvPr/>
        </p:nvSpPr>
        <p:spPr>
          <a:xfrm>
            <a:off x="182880" y="2795468"/>
            <a:ext cx="1130438" cy="646331"/>
          </a:xfrm>
          <a:prstGeom prst="rect">
            <a:avLst/>
          </a:prstGeom>
          <a:noFill/>
        </p:spPr>
        <p:txBody>
          <a:bodyPr wrap="none" rtlCol="0">
            <a:spAutoFit/>
          </a:bodyPr>
          <a:lstStyle/>
          <a:p>
            <a:r>
              <a:rPr lang="en-AU" dirty="0"/>
              <a:t>Pt:16kW</a:t>
            </a:r>
          </a:p>
          <a:p>
            <a:r>
              <a:rPr lang="en-AU" dirty="0"/>
              <a:t>G: 37 </a:t>
            </a:r>
            <a:r>
              <a:rPr lang="en-AU" dirty="0" err="1"/>
              <a:t>dBi</a:t>
            </a:r>
            <a:endParaRPr lang="en-AU" dirty="0"/>
          </a:p>
        </p:txBody>
      </p:sp>
      <p:sp>
        <p:nvSpPr>
          <p:cNvPr id="49" name="TextBox 48">
            <a:extLst>
              <a:ext uri="{FF2B5EF4-FFF2-40B4-BE49-F238E27FC236}">
                <a16:creationId xmlns:a16="http://schemas.microsoft.com/office/drawing/2014/main" id="{381FBAC9-F426-614A-B8A1-8E604F5878E2}"/>
              </a:ext>
            </a:extLst>
          </p:cNvPr>
          <p:cNvSpPr txBox="1"/>
          <p:nvPr/>
        </p:nvSpPr>
        <p:spPr>
          <a:xfrm>
            <a:off x="7994469" y="2840971"/>
            <a:ext cx="567784" cy="369332"/>
          </a:xfrm>
          <a:prstGeom prst="rect">
            <a:avLst/>
          </a:prstGeom>
          <a:noFill/>
        </p:spPr>
        <p:txBody>
          <a:bodyPr wrap="none" rtlCol="0">
            <a:spAutoFit/>
          </a:bodyPr>
          <a:lstStyle/>
          <a:p>
            <a:r>
              <a:rPr lang="en-AU" dirty="0"/>
              <a:t>RCS</a:t>
            </a:r>
          </a:p>
        </p:txBody>
      </p:sp>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DED60CA1-FD6D-B6FD-7197-39E04F8CD604}"/>
                  </a:ext>
                </a:extLst>
              </p:cNvPr>
              <p:cNvSpPr txBox="1"/>
              <p:nvPr/>
            </p:nvSpPr>
            <p:spPr>
              <a:xfrm>
                <a:off x="408104" y="5640636"/>
                <a:ext cx="11139352" cy="350032"/>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AU" i="1" smtClean="0">
                              <a:solidFill>
                                <a:schemeClr val="accent1">
                                  <a:lumMod val="75000"/>
                                </a:schemeClr>
                              </a:solidFill>
                              <a:latin typeface="Cambria Math" panose="02040503050406030204" pitchFamily="18" charset="0"/>
                            </a:rPr>
                          </m:ctrlPr>
                        </m:sSubPr>
                        <m:e>
                          <m:r>
                            <a:rPr lang="en-AU" i="1">
                              <a:solidFill>
                                <a:schemeClr val="accent1">
                                  <a:lumMod val="75000"/>
                                </a:schemeClr>
                              </a:solidFill>
                              <a:latin typeface="Cambria Math" panose="02040503050406030204" pitchFamily="18" charset="0"/>
                            </a:rPr>
                            <m:t>𝑃</m:t>
                          </m:r>
                        </m:e>
                        <m:sub>
                          <m:r>
                            <a:rPr lang="en-AU" i="1">
                              <a:solidFill>
                                <a:schemeClr val="accent1">
                                  <a:lumMod val="75000"/>
                                </a:schemeClr>
                              </a:solidFill>
                              <a:latin typeface="Cambria Math" panose="02040503050406030204" pitchFamily="18" charset="0"/>
                            </a:rPr>
                            <m:t>𝑟</m:t>
                          </m:r>
                        </m:sub>
                      </m:sSub>
                      <m:d>
                        <m:dPr>
                          <m:begChr m:val="["/>
                          <m:endChr m:val="]"/>
                          <m:ctrlPr>
                            <a:rPr lang="en-AU" i="1">
                              <a:solidFill>
                                <a:schemeClr val="accent1">
                                  <a:lumMod val="75000"/>
                                </a:schemeClr>
                              </a:solidFill>
                              <a:latin typeface="Cambria Math" panose="02040503050406030204" pitchFamily="18" charset="0"/>
                            </a:rPr>
                          </m:ctrlPr>
                        </m:dPr>
                        <m:e>
                          <m:r>
                            <a:rPr lang="en-AU" i="1">
                              <a:solidFill>
                                <a:schemeClr val="accent1">
                                  <a:lumMod val="75000"/>
                                </a:schemeClr>
                              </a:solidFill>
                              <a:latin typeface="Cambria Math" panose="02040503050406030204" pitchFamily="18" charset="0"/>
                            </a:rPr>
                            <m:t>𝑑𝐵𝑚</m:t>
                          </m:r>
                        </m:e>
                      </m:d>
                      <m:r>
                        <a:rPr lang="en-AU" i="1">
                          <a:solidFill>
                            <a:schemeClr val="accent1">
                              <a:lumMod val="75000"/>
                            </a:schemeClr>
                          </a:solidFill>
                          <a:latin typeface="Cambria Math" panose="02040503050406030204" pitchFamily="18" charset="0"/>
                        </a:rPr>
                        <m:t>= </m:t>
                      </m:r>
                      <m:sSub>
                        <m:sSubPr>
                          <m:ctrlPr>
                            <a:rPr lang="en-AU" i="1">
                              <a:solidFill>
                                <a:schemeClr val="accent1">
                                  <a:lumMod val="75000"/>
                                </a:schemeClr>
                              </a:solidFill>
                              <a:latin typeface="Cambria Math" panose="02040503050406030204" pitchFamily="18" charset="0"/>
                            </a:rPr>
                          </m:ctrlPr>
                        </m:sSubPr>
                        <m:e>
                          <m:r>
                            <a:rPr lang="en-AU" i="1">
                              <a:solidFill>
                                <a:schemeClr val="accent1">
                                  <a:lumMod val="75000"/>
                                </a:schemeClr>
                              </a:solidFill>
                              <a:latin typeface="Cambria Math" panose="02040503050406030204" pitchFamily="18" charset="0"/>
                            </a:rPr>
                            <m:t>𝑃</m:t>
                          </m:r>
                        </m:e>
                        <m:sub>
                          <m:r>
                            <a:rPr lang="en-AU" i="1">
                              <a:solidFill>
                                <a:schemeClr val="accent1">
                                  <a:lumMod val="75000"/>
                                </a:schemeClr>
                              </a:solidFill>
                              <a:latin typeface="Cambria Math" panose="02040503050406030204" pitchFamily="18" charset="0"/>
                            </a:rPr>
                            <m:t>𝑡</m:t>
                          </m:r>
                        </m:sub>
                      </m:sSub>
                      <m:r>
                        <a:rPr lang="en-AU" i="1">
                          <a:solidFill>
                            <a:schemeClr val="accent1">
                              <a:lumMod val="75000"/>
                            </a:schemeClr>
                          </a:solidFill>
                          <a:latin typeface="Cambria Math" panose="02040503050406030204" pitchFamily="18" charset="0"/>
                        </a:rPr>
                        <m:t>+ </m:t>
                      </m:r>
                      <m:sSub>
                        <m:sSubPr>
                          <m:ctrlPr>
                            <a:rPr lang="en-AU" i="1">
                              <a:solidFill>
                                <a:schemeClr val="accent1">
                                  <a:lumMod val="75000"/>
                                </a:schemeClr>
                              </a:solidFill>
                              <a:latin typeface="Cambria Math" panose="02040503050406030204" pitchFamily="18" charset="0"/>
                            </a:rPr>
                          </m:ctrlPr>
                        </m:sSubPr>
                        <m:e>
                          <m:r>
                            <a:rPr lang="en-AU" i="1">
                              <a:solidFill>
                                <a:schemeClr val="accent1">
                                  <a:lumMod val="75000"/>
                                </a:schemeClr>
                              </a:solidFill>
                              <a:latin typeface="Cambria Math" panose="02040503050406030204" pitchFamily="18" charset="0"/>
                            </a:rPr>
                            <m:t>𝐺</m:t>
                          </m:r>
                        </m:e>
                        <m:sub>
                          <m:r>
                            <a:rPr lang="en-AU" i="1">
                              <a:solidFill>
                                <a:schemeClr val="accent1">
                                  <a:lumMod val="75000"/>
                                </a:schemeClr>
                              </a:solidFill>
                              <a:latin typeface="Cambria Math" panose="02040503050406030204" pitchFamily="18" charset="0"/>
                            </a:rPr>
                            <m:t>𝑡</m:t>
                          </m:r>
                        </m:sub>
                      </m:sSub>
                      <m:r>
                        <a:rPr lang="en-AU" i="1">
                          <a:solidFill>
                            <a:schemeClr val="accent1">
                              <a:lumMod val="75000"/>
                            </a:schemeClr>
                          </a:solidFill>
                          <a:latin typeface="Cambria Math" panose="02040503050406030204" pitchFamily="18" charset="0"/>
                        </a:rPr>
                        <m:t>+ </m:t>
                      </m:r>
                      <m:sSub>
                        <m:sSubPr>
                          <m:ctrlPr>
                            <a:rPr lang="en-AU" i="1">
                              <a:solidFill>
                                <a:schemeClr val="accent1">
                                  <a:lumMod val="75000"/>
                                </a:schemeClr>
                              </a:solidFill>
                              <a:latin typeface="Cambria Math" panose="02040503050406030204" pitchFamily="18" charset="0"/>
                            </a:rPr>
                          </m:ctrlPr>
                        </m:sSubPr>
                        <m:e>
                          <m:r>
                            <a:rPr lang="en-AU" i="1">
                              <a:solidFill>
                                <a:schemeClr val="accent1">
                                  <a:lumMod val="75000"/>
                                </a:schemeClr>
                              </a:solidFill>
                              <a:latin typeface="Cambria Math" panose="02040503050406030204" pitchFamily="18" charset="0"/>
                            </a:rPr>
                            <m:t>𝐺</m:t>
                          </m:r>
                        </m:e>
                        <m:sub>
                          <m:r>
                            <a:rPr lang="en-AU" i="1">
                              <a:solidFill>
                                <a:schemeClr val="accent1">
                                  <a:lumMod val="75000"/>
                                </a:schemeClr>
                              </a:solidFill>
                              <a:latin typeface="Cambria Math" panose="02040503050406030204" pitchFamily="18" charset="0"/>
                            </a:rPr>
                            <m:t>𝑟</m:t>
                          </m:r>
                        </m:sub>
                      </m:sSub>
                      <m:r>
                        <a:rPr lang="en-AU" i="1">
                          <a:solidFill>
                            <a:schemeClr val="accent1">
                              <a:lumMod val="75000"/>
                            </a:schemeClr>
                          </a:solidFill>
                          <a:latin typeface="Cambria Math" panose="02040503050406030204" pitchFamily="18" charset="0"/>
                        </a:rPr>
                        <m:t>+ </m:t>
                      </m:r>
                      <m:sSub>
                        <m:sSubPr>
                          <m:ctrlPr>
                            <a:rPr lang="el-GR" i="1">
                              <a:solidFill>
                                <a:schemeClr val="accent1">
                                  <a:lumMod val="75000"/>
                                </a:schemeClr>
                              </a:solidFill>
                              <a:latin typeface="Cambria Math" panose="02040503050406030204" pitchFamily="18" charset="0"/>
                            </a:rPr>
                          </m:ctrlPr>
                        </m:sSubPr>
                        <m:e>
                          <m:r>
                            <a:rPr lang="el-GR" i="1">
                              <a:solidFill>
                                <a:schemeClr val="accent1">
                                  <a:lumMod val="75000"/>
                                </a:schemeClr>
                              </a:solidFill>
                              <a:latin typeface="Cambria Math" panose="02040503050406030204" pitchFamily="18" charset="0"/>
                            </a:rPr>
                            <m:t>𝜎</m:t>
                          </m:r>
                        </m:e>
                        <m:sub>
                          <m:r>
                            <a:rPr lang="en-AU" i="1">
                              <a:solidFill>
                                <a:schemeClr val="accent1">
                                  <a:lumMod val="75000"/>
                                </a:schemeClr>
                              </a:solidFill>
                              <a:latin typeface="Cambria Math" panose="02040503050406030204" pitchFamily="18" charset="0"/>
                            </a:rPr>
                            <m:t>𝑏</m:t>
                          </m:r>
                        </m:sub>
                      </m:sSub>
                      <m:r>
                        <a:rPr lang="en-AU" i="1">
                          <a:solidFill>
                            <a:schemeClr val="accent1">
                              <a:lumMod val="75000"/>
                            </a:schemeClr>
                          </a:solidFill>
                          <a:latin typeface="Cambria Math" panose="02040503050406030204" pitchFamily="18" charset="0"/>
                        </a:rPr>
                        <m:t>− 20 </m:t>
                      </m:r>
                      <m:r>
                        <a:rPr lang="en-AU" i="1">
                          <a:solidFill>
                            <a:schemeClr val="accent1">
                              <a:lumMod val="75000"/>
                            </a:schemeClr>
                          </a:solidFill>
                          <a:latin typeface="Cambria Math" panose="02040503050406030204" pitchFamily="18" charset="0"/>
                        </a:rPr>
                        <m:t>𝑙𝑜</m:t>
                      </m:r>
                      <m:sSub>
                        <m:sSubPr>
                          <m:ctrlPr>
                            <a:rPr lang="en-AU" i="1">
                              <a:solidFill>
                                <a:schemeClr val="accent1">
                                  <a:lumMod val="75000"/>
                                </a:schemeClr>
                              </a:solidFill>
                              <a:latin typeface="Cambria Math" panose="02040503050406030204" pitchFamily="18" charset="0"/>
                            </a:rPr>
                          </m:ctrlPr>
                        </m:sSubPr>
                        <m:e>
                          <m:r>
                            <a:rPr lang="en-AU" i="1">
                              <a:solidFill>
                                <a:schemeClr val="accent1">
                                  <a:lumMod val="75000"/>
                                </a:schemeClr>
                              </a:solidFill>
                              <a:latin typeface="Cambria Math" panose="02040503050406030204" pitchFamily="18" charset="0"/>
                            </a:rPr>
                            <m:t>𝑔</m:t>
                          </m:r>
                        </m:e>
                        <m:sub>
                          <m:d>
                            <m:dPr>
                              <m:begChr m:val="{"/>
                              <m:endChr m:val="}"/>
                              <m:ctrlPr>
                                <a:rPr lang="en-AU" i="1">
                                  <a:solidFill>
                                    <a:schemeClr val="accent1">
                                      <a:lumMod val="75000"/>
                                    </a:schemeClr>
                                  </a:solidFill>
                                  <a:latin typeface="Cambria Math" panose="02040503050406030204" pitchFamily="18" charset="0"/>
                                </a:rPr>
                              </m:ctrlPr>
                            </m:dPr>
                            <m:e>
                              <m:r>
                                <a:rPr lang="en-AU" i="1">
                                  <a:solidFill>
                                    <a:schemeClr val="accent1">
                                      <a:lumMod val="75000"/>
                                    </a:schemeClr>
                                  </a:solidFill>
                                  <a:latin typeface="Cambria Math" panose="02040503050406030204" pitchFamily="18" charset="0"/>
                                </a:rPr>
                                <m:t>10</m:t>
                              </m:r>
                            </m:e>
                          </m:d>
                          <m:d>
                            <m:dPr>
                              <m:ctrlPr>
                                <a:rPr lang="en-AU" i="1">
                                  <a:solidFill>
                                    <a:schemeClr val="accent1">
                                      <a:lumMod val="75000"/>
                                    </a:schemeClr>
                                  </a:solidFill>
                                  <a:latin typeface="Cambria Math" panose="02040503050406030204" pitchFamily="18" charset="0"/>
                                </a:rPr>
                              </m:ctrlPr>
                            </m:dPr>
                            <m:e>
                              <m:sSub>
                                <m:sSubPr>
                                  <m:ctrlPr>
                                    <a:rPr lang="en-AU" i="1">
                                      <a:solidFill>
                                        <a:schemeClr val="accent1">
                                          <a:lumMod val="75000"/>
                                        </a:schemeClr>
                                      </a:solidFill>
                                      <a:latin typeface="Cambria Math" panose="02040503050406030204" pitchFamily="18" charset="0"/>
                                    </a:rPr>
                                  </m:ctrlPr>
                                </m:sSubPr>
                                <m:e>
                                  <m:r>
                                    <a:rPr lang="en-AU" i="1">
                                      <a:solidFill>
                                        <a:schemeClr val="accent1">
                                          <a:lumMod val="75000"/>
                                        </a:schemeClr>
                                      </a:solidFill>
                                      <a:latin typeface="Cambria Math" panose="02040503050406030204" pitchFamily="18" charset="0"/>
                                    </a:rPr>
                                    <m:t>𝑓</m:t>
                                  </m:r>
                                </m:e>
                                <m:sub>
                                  <m:d>
                                    <m:dPr>
                                      <m:begChr m:val="{"/>
                                      <m:endChr m:val="}"/>
                                      <m:ctrlPr>
                                        <a:rPr lang="en-AU" i="1">
                                          <a:solidFill>
                                            <a:schemeClr val="accent1">
                                              <a:lumMod val="75000"/>
                                            </a:schemeClr>
                                          </a:solidFill>
                                          <a:latin typeface="Cambria Math" panose="02040503050406030204" pitchFamily="18" charset="0"/>
                                        </a:rPr>
                                      </m:ctrlPr>
                                    </m:dPr>
                                    <m:e>
                                      <m:r>
                                        <a:rPr lang="en-AU" i="1">
                                          <a:solidFill>
                                            <a:schemeClr val="accent1">
                                              <a:lumMod val="75000"/>
                                            </a:schemeClr>
                                          </a:solidFill>
                                          <a:latin typeface="Cambria Math" panose="02040503050406030204" pitchFamily="18" charset="0"/>
                                        </a:rPr>
                                        <m:t>𝑀𝐻𝑧</m:t>
                                      </m:r>
                                    </m:e>
                                  </m:d>
                                </m:sub>
                              </m:sSub>
                            </m:e>
                          </m:d>
                        </m:sub>
                      </m:sSub>
                      <m:r>
                        <a:rPr lang="en-AU" b="0" i="1" smtClean="0">
                          <a:solidFill>
                            <a:schemeClr val="accent1">
                              <a:lumMod val="75000"/>
                            </a:schemeClr>
                          </a:solidFill>
                          <a:latin typeface="Cambria Math" panose="02040503050406030204" pitchFamily="18" charset="0"/>
                        </a:rPr>
                        <m:t> </m:t>
                      </m:r>
                      <m:r>
                        <a:rPr lang="en-AU" i="1">
                          <a:solidFill>
                            <a:schemeClr val="accent1">
                              <a:lumMod val="75000"/>
                            </a:schemeClr>
                          </a:solidFill>
                          <a:latin typeface="Cambria Math" panose="02040503050406030204" pitchFamily="18" charset="0"/>
                        </a:rPr>
                        <m:t>− 20 </m:t>
                      </m:r>
                      <m:r>
                        <a:rPr lang="en-AU" i="1">
                          <a:solidFill>
                            <a:schemeClr val="accent1">
                              <a:lumMod val="75000"/>
                            </a:schemeClr>
                          </a:solidFill>
                          <a:latin typeface="Cambria Math" panose="02040503050406030204" pitchFamily="18" charset="0"/>
                        </a:rPr>
                        <m:t>𝑙𝑜𝑔</m:t>
                      </m:r>
                      <m:r>
                        <a:rPr lang="en-AU" i="1">
                          <a:solidFill>
                            <a:schemeClr val="accent1">
                              <a:lumMod val="75000"/>
                            </a:schemeClr>
                          </a:solidFill>
                          <a:latin typeface="Cambria Math" panose="02040503050406030204" pitchFamily="18" charset="0"/>
                        </a:rPr>
                        <m:t>_{10}(</m:t>
                      </m:r>
                      <m:r>
                        <a:rPr lang="en-AU" i="1">
                          <a:solidFill>
                            <a:schemeClr val="accent1">
                              <a:lumMod val="75000"/>
                            </a:schemeClr>
                          </a:solidFill>
                          <a:latin typeface="Cambria Math" panose="02040503050406030204" pitchFamily="18" charset="0"/>
                        </a:rPr>
                        <m:t>𝑅</m:t>
                      </m:r>
                      <m:r>
                        <a:rPr lang="en-AU" i="1">
                          <a:solidFill>
                            <a:schemeClr val="accent1">
                              <a:lumMod val="75000"/>
                            </a:schemeClr>
                          </a:solidFill>
                          <a:latin typeface="Cambria Math" panose="02040503050406030204" pitchFamily="18" charset="0"/>
                        </a:rPr>
                        <m:t>_{1,</m:t>
                      </m:r>
                      <m:r>
                        <a:rPr lang="en-AU" i="1">
                          <a:solidFill>
                            <a:schemeClr val="accent1">
                              <a:lumMod val="75000"/>
                            </a:schemeClr>
                          </a:solidFill>
                          <a:latin typeface="Cambria Math" panose="02040503050406030204" pitchFamily="18" charset="0"/>
                        </a:rPr>
                        <m:t>𝑘𝑚</m:t>
                      </m:r>
                      <m:r>
                        <a:rPr lang="en-AU" i="1">
                          <a:solidFill>
                            <a:schemeClr val="accent1">
                              <a:lumMod val="75000"/>
                            </a:schemeClr>
                          </a:solidFill>
                          <a:latin typeface="Cambria Math" panose="02040503050406030204" pitchFamily="18" charset="0"/>
                        </a:rPr>
                        <m:t>}) − 20 </m:t>
                      </m:r>
                      <m:r>
                        <a:rPr lang="en-AU" i="1">
                          <a:solidFill>
                            <a:schemeClr val="accent1">
                              <a:lumMod val="75000"/>
                            </a:schemeClr>
                          </a:solidFill>
                          <a:latin typeface="Cambria Math" panose="02040503050406030204" pitchFamily="18" charset="0"/>
                        </a:rPr>
                        <m:t>𝑙𝑜𝑔</m:t>
                      </m:r>
                      <m:r>
                        <a:rPr lang="en-AU" i="1">
                          <a:solidFill>
                            <a:schemeClr val="accent1">
                              <a:lumMod val="75000"/>
                            </a:schemeClr>
                          </a:solidFill>
                          <a:latin typeface="Cambria Math" panose="02040503050406030204" pitchFamily="18" charset="0"/>
                        </a:rPr>
                        <m:t>_{10}(</m:t>
                      </m:r>
                      <m:r>
                        <a:rPr lang="en-AU" i="1">
                          <a:solidFill>
                            <a:schemeClr val="accent1">
                              <a:lumMod val="75000"/>
                            </a:schemeClr>
                          </a:solidFill>
                          <a:latin typeface="Cambria Math" panose="02040503050406030204" pitchFamily="18" charset="0"/>
                        </a:rPr>
                        <m:t>𝑅</m:t>
                      </m:r>
                      <m:r>
                        <a:rPr lang="en-AU" i="1">
                          <a:solidFill>
                            <a:schemeClr val="accent1">
                              <a:lumMod val="75000"/>
                            </a:schemeClr>
                          </a:solidFill>
                          <a:latin typeface="Cambria Math" panose="02040503050406030204" pitchFamily="18" charset="0"/>
                        </a:rPr>
                        <m:t>_{2,</m:t>
                      </m:r>
                      <m:r>
                        <a:rPr lang="en-AU" i="1">
                          <a:solidFill>
                            <a:schemeClr val="accent1">
                              <a:lumMod val="75000"/>
                            </a:schemeClr>
                          </a:solidFill>
                          <a:latin typeface="Cambria Math" panose="02040503050406030204" pitchFamily="18" charset="0"/>
                        </a:rPr>
                        <m:t>𝑘𝑚</m:t>
                      </m:r>
                      <m:r>
                        <a:rPr lang="en-AU" i="1">
                          <a:solidFill>
                            <a:schemeClr val="accent1">
                              <a:lumMod val="75000"/>
                            </a:schemeClr>
                          </a:solidFill>
                          <a:latin typeface="Cambria Math" panose="02040503050406030204" pitchFamily="18" charset="0"/>
                        </a:rPr>
                        <m:t>}) − </m:t>
                      </m:r>
                      <m:r>
                        <a:rPr lang="en-AU" i="1">
                          <a:solidFill>
                            <a:schemeClr val="accent1">
                              <a:lumMod val="75000"/>
                            </a:schemeClr>
                          </a:solidFill>
                          <a:latin typeface="Cambria Math" panose="02040503050406030204" pitchFamily="18" charset="0"/>
                        </a:rPr>
                        <m:t>𝐿</m:t>
                      </m:r>
                      <m:r>
                        <a:rPr lang="en-AU" i="1">
                          <a:solidFill>
                            <a:schemeClr val="accent1">
                              <a:lumMod val="75000"/>
                            </a:schemeClr>
                          </a:solidFill>
                          <a:latin typeface="Cambria Math" panose="02040503050406030204" pitchFamily="18" charset="0"/>
                        </a:rPr>
                        <m:t> − 103.4</m:t>
                      </m:r>
                    </m:oMath>
                  </m:oMathPara>
                </a14:m>
                <a:endParaRPr lang="en-AU" dirty="0">
                  <a:solidFill>
                    <a:schemeClr val="accent1">
                      <a:lumMod val="75000"/>
                    </a:schemeClr>
                  </a:solidFill>
                </a:endParaRPr>
              </a:p>
            </p:txBody>
          </p:sp>
        </mc:Choice>
        <mc:Fallback xmlns="">
          <p:sp>
            <p:nvSpPr>
              <p:cNvPr id="50" name="TextBox 49">
                <a:extLst>
                  <a:ext uri="{FF2B5EF4-FFF2-40B4-BE49-F238E27FC236}">
                    <a16:creationId xmlns:a16="http://schemas.microsoft.com/office/drawing/2014/main" id="{DED60CA1-FD6D-B6FD-7197-39E04F8CD604}"/>
                  </a:ext>
                </a:extLst>
              </p:cNvPr>
              <p:cNvSpPr txBox="1">
                <a:spLocks noRot="1" noChangeAspect="1" noMove="1" noResize="1" noEditPoints="1" noAdjustHandles="1" noChangeArrowheads="1" noChangeShapeType="1" noTextEdit="1"/>
              </p:cNvSpPr>
              <p:nvPr/>
            </p:nvSpPr>
            <p:spPr>
              <a:xfrm>
                <a:off x="408104" y="5640636"/>
                <a:ext cx="11139352" cy="350032"/>
              </a:xfrm>
              <a:prstGeom prst="rect">
                <a:avLst/>
              </a:prstGeom>
              <a:blipFill>
                <a:blip r:embed="rId5"/>
                <a:stretch>
                  <a:fillRect b="-87931"/>
                </a:stretch>
              </a:blipFill>
            </p:spPr>
            <p:txBody>
              <a:bodyPr/>
              <a:lstStyle/>
              <a:p>
                <a:r>
                  <a:rPr lang="en-AU">
                    <a:noFill/>
                  </a:rPr>
                  <a:t> </a:t>
                </a:r>
              </a:p>
            </p:txBody>
          </p:sp>
        </mc:Fallback>
      </mc:AlternateContent>
      <p:sp>
        <p:nvSpPr>
          <p:cNvPr id="51" name="TextBox 50">
            <a:extLst>
              <a:ext uri="{FF2B5EF4-FFF2-40B4-BE49-F238E27FC236}">
                <a16:creationId xmlns:a16="http://schemas.microsoft.com/office/drawing/2014/main" id="{642C1363-A47F-431C-AB6E-E6B2C927B253}"/>
              </a:ext>
            </a:extLst>
          </p:cNvPr>
          <p:cNvSpPr txBox="1"/>
          <p:nvPr/>
        </p:nvSpPr>
        <p:spPr>
          <a:xfrm>
            <a:off x="4599433" y="2471639"/>
            <a:ext cx="598241" cy="369332"/>
          </a:xfrm>
          <a:prstGeom prst="rect">
            <a:avLst/>
          </a:prstGeom>
          <a:noFill/>
        </p:spPr>
        <p:txBody>
          <a:bodyPr wrap="none" rtlCol="0">
            <a:spAutoFit/>
          </a:bodyPr>
          <a:lstStyle/>
          <a:p>
            <a:r>
              <a:rPr lang="en-AU" dirty="0"/>
              <a:t>Disc</a:t>
            </a:r>
          </a:p>
        </p:txBody>
      </p:sp>
      <p:cxnSp>
        <p:nvCxnSpPr>
          <p:cNvPr id="53" name="Straight Arrow Connector 52">
            <a:extLst>
              <a:ext uri="{FF2B5EF4-FFF2-40B4-BE49-F238E27FC236}">
                <a16:creationId xmlns:a16="http://schemas.microsoft.com/office/drawing/2014/main" id="{57C42376-0D02-B8CB-5DA1-943D4BA1295A}"/>
              </a:ext>
            </a:extLst>
          </p:cNvPr>
          <p:cNvCxnSpPr>
            <a:cxnSpLocks/>
          </p:cNvCxnSpPr>
          <p:nvPr/>
        </p:nvCxnSpPr>
        <p:spPr>
          <a:xfrm flipH="1">
            <a:off x="3712045" y="2965268"/>
            <a:ext cx="1058100" cy="10581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63A978A4-C2A8-0DD5-8B9B-5EE3312D1ACF}"/>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24029464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2647AF5-6624-2B76-BC7F-5EE1F45DB512}"/>
              </a:ext>
            </a:extLst>
          </p:cNvPr>
          <p:cNvPicPr>
            <a:picLocks noChangeAspect="1"/>
          </p:cNvPicPr>
          <p:nvPr/>
        </p:nvPicPr>
        <p:blipFill>
          <a:blip r:embed="rId2"/>
          <a:stretch>
            <a:fillRect/>
          </a:stretch>
        </p:blipFill>
        <p:spPr>
          <a:xfrm>
            <a:off x="4434346" y="2266486"/>
            <a:ext cx="489062" cy="694667"/>
          </a:xfrm>
          <a:prstGeom prst="rect">
            <a:avLst/>
          </a:prstGeom>
        </p:spPr>
      </p:pic>
      <p:sp>
        <p:nvSpPr>
          <p:cNvPr id="18" name="Freeform: Shape 17">
            <a:extLst>
              <a:ext uri="{FF2B5EF4-FFF2-40B4-BE49-F238E27FC236}">
                <a16:creationId xmlns:a16="http://schemas.microsoft.com/office/drawing/2014/main" id="{AE3B5311-3B12-0644-3876-6CE7E68753B0}"/>
              </a:ext>
            </a:extLst>
          </p:cNvPr>
          <p:cNvSpPr/>
          <p:nvPr/>
        </p:nvSpPr>
        <p:spPr>
          <a:xfrm>
            <a:off x="4650377" y="2040279"/>
            <a:ext cx="2338252" cy="933994"/>
          </a:xfrm>
          <a:custGeom>
            <a:avLst/>
            <a:gdLst>
              <a:gd name="csX0" fmla="*/ 0 w 2338252"/>
              <a:gd name="csY0" fmla="*/ 274320 h 933994"/>
              <a:gd name="csX1" fmla="*/ 45720 w 2338252"/>
              <a:gd name="csY1" fmla="*/ 933994 h 933994"/>
              <a:gd name="csX2" fmla="*/ 2338252 w 2338252"/>
              <a:gd name="csY2" fmla="*/ 836023 h 933994"/>
              <a:gd name="csX3" fmla="*/ 2181497 w 2338252"/>
              <a:gd name="csY3" fmla="*/ 0 h 933994"/>
              <a:gd name="csX4" fmla="*/ 0 w 2338252"/>
              <a:gd name="csY4" fmla="*/ 274320 h 933994"/>
            </a:gdLst>
            <a:ahLst/>
            <a:cxnLst>
              <a:cxn ang="0">
                <a:pos x="csX0" y="csY0"/>
              </a:cxn>
              <a:cxn ang="0">
                <a:pos x="csX1" y="csY1"/>
              </a:cxn>
              <a:cxn ang="0">
                <a:pos x="csX2" y="csY2"/>
              </a:cxn>
              <a:cxn ang="0">
                <a:pos x="csX3" y="csY3"/>
              </a:cxn>
              <a:cxn ang="0">
                <a:pos x="csX4" y="csY4"/>
              </a:cxn>
            </a:cxnLst>
            <a:rect l="l" t="t" r="r" b="b"/>
            <a:pathLst>
              <a:path w="2338252" h="933994">
                <a:moveTo>
                  <a:pt x="0" y="274320"/>
                </a:moveTo>
                <a:lnTo>
                  <a:pt x="45720" y="933994"/>
                </a:lnTo>
                <a:lnTo>
                  <a:pt x="2338252" y="836023"/>
                </a:lnTo>
                <a:lnTo>
                  <a:pt x="2181497" y="0"/>
                </a:lnTo>
                <a:lnTo>
                  <a:pt x="0" y="274320"/>
                </a:lnTo>
                <a:close/>
              </a:path>
            </a:pathLst>
          </a:cu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AU" dirty="0"/>
              <a:t>Shadow</a:t>
            </a:r>
          </a:p>
        </p:txBody>
      </p:sp>
      <p:sp>
        <p:nvSpPr>
          <p:cNvPr id="2" name="Title 1">
            <a:extLst>
              <a:ext uri="{FF2B5EF4-FFF2-40B4-BE49-F238E27FC236}">
                <a16:creationId xmlns:a16="http://schemas.microsoft.com/office/drawing/2014/main" id="{70E14267-89E3-F88F-5B85-7E06C254C061}"/>
              </a:ext>
            </a:extLst>
          </p:cNvPr>
          <p:cNvSpPr>
            <a:spLocks noGrp="1"/>
          </p:cNvSpPr>
          <p:nvPr>
            <p:ph type="title"/>
          </p:nvPr>
        </p:nvSpPr>
        <p:spPr/>
        <p:txBody>
          <a:bodyPr/>
          <a:lstStyle/>
          <a:p>
            <a:r>
              <a:rPr lang="en-US"/>
              <a:t>Shadow zone and beam blockage</a:t>
            </a:r>
            <a:endParaRPr lang="en-AU"/>
          </a:p>
        </p:txBody>
      </p:sp>
      <p:sp>
        <p:nvSpPr>
          <p:cNvPr id="3" name="Content Placeholder 2">
            <a:extLst>
              <a:ext uri="{FF2B5EF4-FFF2-40B4-BE49-F238E27FC236}">
                <a16:creationId xmlns:a16="http://schemas.microsoft.com/office/drawing/2014/main" id="{706C6D9F-A560-FB4E-5AA4-F5B01277FC4A}"/>
              </a:ext>
            </a:extLst>
          </p:cNvPr>
          <p:cNvSpPr>
            <a:spLocks noGrp="1"/>
          </p:cNvSpPr>
          <p:nvPr>
            <p:ph idx="1"/>
          </p:nvPr>
        </p:nvSpPr>
        <p:spPr>
          <a:xfrm>
            <a:off x="677334" y="3704646"/>
            <a:ext cx="8649052" cy="2336716"/>
          </a:xfrm>
        </p:spPr>
        <p:txBody>
          <a:bodyPr>
            <a:normAutofit fontScale="85000" lnSpcReduction="20000"/>
          </a:bodyPr>
          <a:lstStyle/>
          <a:p>
            <a:r>
              <a:rPr lang="en-US" dirty="0"/>
              <a:t>A turbine in the radar line of sight attenuates the signal on both the outbound and return paths (</a:t>
            </a:r>
            <a:r>
              <a:rPr lang="en-US" i="1" dirty="0"/>
              <a:t>considering terrain, earth curvature and K factor</a:t>
            </a:r>
            <a:r>
              <a:rPr lang="en-US" dirty="0"/>
              <a:t>)
The shadow extends behind the turbine as a wedge; angular width depends on turbine size vs wavelength
PSR suffers two-way path attenuation — detection loss is compounded on both legs of the round trip
SSR loses the interrogation or reply path — aircraft in the shadow may fail to respond
Severity depends on turbine height, range from the radar, and the minimum target altitude that must be protected</a:t>
            </a:r>
          </a:p>
        </p:txBody>
      </p:sp>
      <p:pic>
        <p:nvPicPr>
          <p:cNvPr id="5" name="Picture 4" descr="Surveillance radar - RAMET s.r.o. - for airport">
            <a:extLst>
              <a:ext uri="{FF2B5EF4-FFF2-40B4-BE49-F238E27FC236}">
                <a16:creationId xmlns:a16="http://schemas.microsoft.com/office/drawing/2014/main" id="{4048B8DB-138A-DA20-0751-CB0DC112AF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1954653" y="2337401"/>
            <a:ext cx="532841" cy="623752"/>
          </a:xfrm>
          <a:prstGeom prst="rect">
            <a:avLst/>
          </a:prstGeom>
          <a:noFill/>
          <a:extLst>
            <a:ext uri="{909E8E84-426E-40DD-AFC4-6F175D3DCCD1}">
              <a14:hiddenFill xmlns:a14="http://schemas.microsoft.com/office/drawing/2010/main">
                <a:solidFill>
                  <a:srgbClr val="FFFFFF"/>
                </a:solidFill>
              </a14:hiddenFill>
            </a:ext>
          </a:extLst>
        </p:spPr>
      </p:pic>
      <p:sp>
        <p:nvSpPr>
          <p:cNvPr id="7" name="Freeform: Shape 6">
            <a:extLst>
              <a:ext uri="{FF2B5EF4-FFF2-40B4-BE49-F238E27FC236}">
                <a16:creationId xmlns:a16="http://schemas.microsoft.com/office/drawing/2014/main" id="{F720E23E-BBA9-AC40-7B50-EDACB28E509D}"/>
              </a:ext>
            </a:extLst>
          </p:cNvPr>
          <p:cNvSpPr/>
          <p:nvPr/>
        </p:nvSpPr>
        <p:spPr>
          <a:xfrm>
            <a:off x="1861590" y="2722194"/>
            <a:ext cx="5211947" cy="862320"/>
          </a:xfrm>
          <a:custGeom>
            <a:avLst/>
            <a:gdLst>
              <a:gd name="csX0" fmla="*/ 32892 w 8664017"/>
              <a:gd name="csY0" fmla="*/ 467068 h 1506458"/>
              <a:gd name="csX1" fmla="*/ 32892 w 8664017"/>
              <a:gd name="csY1" fmla="*/ 467068 h 1506458"/>
              <a:gd name="csX2" fmla="*/ 309185 w 8664017"/>
              <a:gd name="csY2" fmla="*/ 210510 h 1506458"/>
              <a:gd name="csX3" fmla="*/ 394705 w 8664017"/>
              <a:gd name="csY3" fmla="*/ 184196 h 1506458"/>
              <a:gd name="csX4" fmla="*/ 493381 w 8664017"/>
              <a:gd name="csY4" fmla="*/ 197353 h 1506458"/>
              <a:gd name="csX5" fmla="*/ 973605 w 8664017"/>
              <a:gd name="csY5" fmla="*/ 328921 h 1506458"/>
              <a:gd name="csX6" fmla="*/ 1230164 w 8664017"/>
              <a:gd name="csY6" fmla="*/ 374970 h 1506458"/>
              <a:gd name="csX7" fmla="*/ 1684074 w 8664017"/>
              <a:gd name="csY7" fmla="*/ 289451 h 1506458"/>
              <a:gd name="csX8" fmla="*/ 2184034 w 8664017"/>
              <a:gd name="csY8" fmla="*/ 164461 h 1506458"/>
              <a:gd name="csX9" fmla="*/ 2512955 w 8664017"/>
              <a:gd name="csY9" fmla="*/ 184196 h 1506458"/>
              <a:gd name="csX10" fmla="*/ 2749778 w 8664017"/>
              <a:gd name="csY10" fmla="*/ 289451 h 1506458"/>
              <a:gd name="csX11" fmla="*/ 3078699 w 8664017"/>
              <a:gd name="csY11" fmla="*/ 407862 h 1506458"/>
              <a:gd name="csX12" fmla="*/ 3526031 w 8664017"/>
              <a:gd name="csY12" fmla="*/ 506538 h 1506458"/>
              <a:gd name="csX13" fmla="*/ 3723384 w 8664017"/>
              <a:gd name="csY13" fmla="*/ 493382 h 1506458"/>
              <a:gd name="csX14" fmla="*/ 4019413 w 8664017"/>
              <a:gd name="csY14" fmla="*/ 217088 h 1506458"/>
              <a:gd name="csX15" fmla="*/ 4348333 w 8664017"/>
              <a:gd name="csY15" fmla="*/ 46049 h 1506458"/>
              <a:gd name="csX16" fmla="*/ 4453588 w 8664017"/>
              <a:gd name="csY16" fmla="*/ 13157 h 1506458"/>
              <a:gd name="csX17" fmla="*/ 4670676 w 8664017"/>
              <a:gd name="csY17" fmla="*/ 0 h 1506458"/>
              <a:gd name="csX18" fmla="*/ 5137744 w 8664017"/>
              <a:gd name="csY18" fmla="*/ 46049 h 1506458"/>
              <a:gd name="csX19" fmla="*/ 5486400 w 8664017"/>
              <a:gd name="csY19" fmla="*/ 171039 h 1506458"/>
              <a:gd name="csX20" fmla="*/ 5637703 w 8664017"/>
              <a:gd name="csY20" fmla="*/ 223667 h 1506458"/>
              <a:gd name="csX21" fmla="*/ 5854791 w 8664017"/>
              <a:gd name="csY21" fmla="*/ 249980 h 1506458"/>
              <a:gd name="csX22" fmla="*/ 6203447 w 8664017"/>
              <a:gd name="csY22" fmla="*/ 118412 h 1506458"/>
              <a:gd name="csX23" fmla="*/ 6335015 w 8664017"/>
              <a:gd name="csY23" fmla="*/ 65785 h 1506458"/>
              <a:gd name="csX24" fmla="*/ 6558682 w 8664017"/>
              <a:gd name="csY24" fmla="*/ 26314 h 1506458"/>
              <a:gd name="csX25" fmla="*/ 6828397 w 8664017"/>
              <a:gd name="csY25" fmla="*/ 32892 h 1506458"/>
              <a:gd name="csX26" fmla="*/ 6920495 w 8664017"/>
              <a:gd name="csY26" fmla="*/ 92098 h 1506458"/>
              <a:gd name="csX27" fmla="*/ 7006014 w 8664017"/>
              <a:gd name="csY27" fmla="*/ 131569 h 1506458"/>
              <a:gd name="csX28" fmla="*/ 7170474 w 8664017"/>
              <a:gd name="csY28" fmla="*/ 171039 h 1506458"/>
              <a:gd name="csX29" fmla="*/ 7242837 w 8664017"/>
              <a:gd name="csY29" fmla="*/ 177618 h 1506458"/>
              <a:gd name="csX30" fmla="*/ 7341513 w 8664017"/>
              <a:gd name="csY30" fmla="*/ 197353 h 1506458"/>
              <a:gd name="csX31" fmla="*/ 7466503 w 8664017"/>
              <a:gd name="csY31" fmla="*/ 217088 h 1506458"/>
              <a:gd name="csX32" fmla="*/ 7788846 w 8664017"/>
              <a:gd name="csY32" fmla="*/ 210510 h 1506458"/>
              <a:gd name="csX33" fmla="*/ 7959885 w 8664017"/>
              <a:gd name="csY33" fmla="*/ 190774 h 1506458"/>
              <a:gd name="csX34" fmla="*/ 8387482 w 8664017"/>
              <a:gd name="csY34" fmla="*/ 177618 h 1506458"/>
              <a:gd name="csX35" fmla="*/ 8578256 w 8664017"/>
              <a:gd name="csY35" fmla="*/ 184196 h 1506458"/>
              <a:gd name="csX36" fmla="*/ 8624305 w 8664017"/>
              <a:gd name="csY36" fmla="*/ 328921 h 1506458"/>
              <a:gd name="csX37" fmla="*/ 8637462 w 8664017"/>
              <a:gd name="csY37" fmla="*/ 644685 h 1506458"/>
              <a:gd name="csX38" fmla="*/ 8644040 w 8664017"/>
              <a:gd name="csY38" fmla="*/ 749940 h 1506458"/>
              <a:gd name="csX39" fmla="*/ 8657197 w 8664017"/>
              <a:gd name="csY39" fmla="*/ 809146 h 1506458"/>
              <a:gd name="csX40" fmla="*/ 8538785 w 8664017"/>
              <a:gd name="csY40" fmla="*/ 967028 h 1506458"/>
              <a:gd name="csX41" fmla="*/ 7440190 w 8664017"/>
              <a:gd name="csY41" fmla="*/ 1230164 h 1506458"/>
              <a:gd name="csX42" fmla="*/ 6078457 w 8664017"/>
              <a:gd name="csY42" fmla="*/ 1447252 h 1506458"/>
              <a:gd name="csX43" fmla="*/ 5269312 w 8664017"/>
              <a:gd name="csY43" fmla="*/ 1480144 h 1506458"/>
              <a:gd name="csX44" fmla="*/ 3874687 w 8664017"/>
              <a:gd name="csY44" fmla="*/ 1506458 h 1506458"/>
              <a:gd name="csX45" fmla="*/ 2302446 w 8664017"/>
              <a:gd name="csY45" fmla="*/ 1499879 h 1506458"/>
              <a:gd name="csX46" fmla="*/ 1861692 w 8664017"/>
              <a:gd name="csY46" fmla="*/ 1460409 h 1506458"/>
              <a:gd name="csX47" fmla="*/ 1605133 w 8664017"/>
              <a:gd name="csY47" fmla="*/ 1453831 h 1506458"/>
              <a:gd name="csX48" fmla="*/ 1026233 w 8664017"/>
              <a:gd name="csY48" fmla="*/ 1394625 h 1506458"/>
              <a:gd name="csX49" fmla="*/ 802567 w 8664017"/>
              <a:gd name="csY49" fmla="*/ 1368311 h 1506458"/>
              <a:gd name="csX50" fmla="*/ 342077 w 8664017"/>
              <a:gd name="csY50" fmla="*/ 1295949 h 1506458"/>
              <a:gd name="csX51" fmla="*/ 157882 w 8664017"/>
              <a:gd name="csY51" fmla="*/ 1243321 h 1506458"/>
              <a:gd name="csX52" fmla="*/ 118411 w 8664017"/>
              <a:gd name="csY52" fmla="*/ 1197272 h 1506458"/>
              <a:gd name="csX53" fmla="*/ 85519 w 8664017"/>
              <a:gd name="csY53" fmla="*/ 1164380 h 1506458"/>
              <a:gd name="csX54" fmla="*/ 0 w 8664017"/>
              <a:gd name="csY54" fmla="*/ 901244 h 1506458"/>
              <a:gd name="csX55" fmla="*/ 6578 w 8664017"/>
              <a:gd name="csY55" fmla="*/ 776254 h 1506458"/>
              <a:gd name="csX56" fmla="*/ 13156 w 8664017"/>
              <a:gd name="csY56" fmla="*/ 717048 h 1506458"/>
              <a:gd name="csX57" fmla="*/ 32892 w 8664017"/>
              <a:gd name="csY57" fmla="*/ 677577 h 1506458"/>
              <a:gd name="csX58" fmla="*/ 39470 w 8664017"/>
              <a:gd name="csY58" fmla="*/ 644685 h 1506458"/>
              <a:gd name="csX59" fmla="*/ 46049 w 8664017"/>
              <a:gd name="csY59" fmla="*/ 624950 h 1506458"/>
              <a:gd name="csX60" fmla="*/ 32892 w 8664017"/>
              <a:gd name="csY60" fmla="*/ 499960 h 1506458"/>
              <a:gd name="csX61" fmla="*/ 32892 w 8664017"/>
              <a:gd name="csY61" fmla="*/ 467068 h 15064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Lst>
            <a:rect l="l" t="t" r="r" b="b"/>
            <a:pathLst>
              <a:path w="8664017" h="1506458">
                <a:moveTo>
                  <a:pt x="32892" y="467068"/>
                </a:moveTo>
                <a:lnTo>
                  <a:pt x="32892" y="467068"/>
                </a:lnTo>
                <a:cubicBezTo>
                  <a:pt x="116514" y="379464"/>
                  <a:pt x="203981" y="275489"/>
                  <a:pt x="309185" y="210510"/>
                </a:cubicBezTo>
                <a:cubicBezTo>
                  <a:pt x="334561" y="194837"/>
                  <a:pt x="366198" y="192967"/>
                  <a:pt x="394705" y="184196"/>
                </a:cubicBezTo>
                <a:cubicBezTo>
                  <a:pt x="427597" y="188582"/>
                  <a:pt x="461189" y="189305"/>
                  <a:pt x="493381" y="197353"/>
                </a:cubicBezTo>
                <a:cubicBezTo>
                  <a:pt x="654399" y="237608"/>
                  <a:pt x="810242" y="299599"/>
                  <a:pt x="973605" y="328921"/>
                </a:cubicBezTo>
                <a:lnTo>
                  <a:pt x="1230164" y="374970"/>
                </a:lnTo>
                <a:cubicBezTo>
                  <a:pt x="1381467" y="346464"/>
                  <a:pt x="1535629" y="330307"/>
                  <a:pt x="1684074" y="289451"/>
                </a:cubicBezTo>
                <a:cubicBezTo>
                  <a:pt x="2248988" y="133970"/>
                  <a:pt x="1662069" y="193459"/>
                  <a:pt x="2184034" y="164461"/>
                </a:cubicBezTo>
                <a:cubicBezTo>
                  <a:pt x="2293674" y="171039"/>
                  <a:pt x="2405704" y="160501"/>
                  <a:pt x="2512955" y="184196"/>
                </a:cubicBezTo>
                <a:cubicBezTo>
                  <a:pt x="2597307" y="202832"/>
                  <a:pt x="2669442" y="257690"/>
                  <a:pt x="2749778" y="289451"/>
                </a:cubicBezTo>
                <a:cubicBezTo>
                  <a:pt x="2858145" y="332294"/>
                  <a:pt x="2966476" y="376478"/>
                  <a:pt x="3078699" y="407862"/>
                </a:cubicBezTo>
                <a:cubicBezTo>
                  <a:pt x="3225752" y="448987"/>
                  <a:pt x="3376920" y="473646"/>
                  <a:pt x="3526031" y="506538"/>
                </a:cubicBezTo>
                <a:lnTo>
                  <a:pt x="3723384" y="493382"/>
                </a:lnTo>
                <a:cubicBezTo>
                  <a:pt x="3824333" y="457753"/>
                  <a:pt x="3954834" y="274328"/>
                  <a:pt x="4019413" y="217088"/>
                </a:cubicBezTo>
                <a:cubicBezTo>
                  <a:pt x="4104378" y="141778"/>
                  <a:pt x="4249258" y="84818"/>
                  <a:pt x="4348333" y="46049"/>
                </a:cubicBezTo>
                <a:cubicBezTo>
                  <a:pt x="4382564" y="32654"/>
                  <a:pt x="4417199" y="18355"/>
                  <a:pt x="4453588" y="13157"/>
                </a:cubicBezTo>
                <a:cubicBezTo>
                  <a:pt x="4525355" y="2905"/>
                  <a:pt x="4598313" y="4386"/>
                  <a:pt x="4670676" y="0"/>
                </a:cubicBezTo>
                <a:cubicBezTo>
                  <a:pt x="4826365" y="15350"/>
                  <a:pt x="4983388" y="20573"/>
                  <a:pt x="5137744" y="46049"/>
                </a:cubicBezTo>
                <a:cubicBezTo>
                  <a:pt x="5281530" y="69781"/>
                  <a:pt x="5358739" y="121715"/>
                  <a:pt x="5486400" y="171039"/>
                </a:cubicBezTo>
                <a:cubicBezTo>
                  <a:pt x="5536210" y="190284"/>
                  <a:pt x="5585490" y="212479"/>
                  <a:pt x="5637703" y="223667"/>
                </a:cubicBezTo>
                <a:cubicBezTo>
                  <a:pt x="5708977" y="238940"/>
                  <a:pt x="5782428" y="241209"/>
                  <a:pt x="5854791" y="249980"/>
                </a:cubicBezTo>
                <a:cubicBezTo>
                  <a:pt x="6184030" y="221350"/>
                  <a:pt x="5808862" y="276245"/>
                  <a:pt x="6203447" y="118412"/>
                </a:cubicBezTo>
                <a:cubicBezTo>
                  <a:pt x="6247303" y="100870"/>
                  <a:pt x="6290205" y="80722"/>
                  <a:pt x="6335015" y="65785"/>
                </a:cubicBezTo>
                <a:cubicBezTo>
                  <a:pt x="6424881" y="35830"/>
                  <a:pt x="6463534" y="36886"/>
                  <a:pt x="6558682" y="26314"/>
                </a:cubicBezTo>
                <a:lnTo>
                  <a:pt x="6828397" y="32892"/>
                </a:lnTo>
                <a:cubicBezTo>
                  <a:pt x="6846267" y="34753"/>
                  <a:pt x="6907601" y="85006"/>
                  <a:pt x="6920495" y="92098"/>
                </a:cubicBezTo>
                <a:cubicBezTo>
                  <a:pt x="6948005" y="107228"/>
                  <a:pt x="6976955" y="119681"/>
                  <a:pt x="7006014" y="131569"/>
                </a:cubicBezTo>
                <a:cubicBezTo>
                  <a:pt x="7061015" y="154069"/>
                  <a:pt x="7110098" y="162094"/>
                  <a:pt x="7170474" y="171039"/>
                </a:cubicBezTo>
                <a:cubicBezTo>
                  <a:pt x="7194433" y="174589"/>
                  <a:pt x="7218716" y="175425"/>
                  <a:pt x="7242837" y="177618"/>
                </a:cubicBezTo>
                <a:cubicBezTo>
                  <a:pt x="7303837" y="192867"/>
                  <a:pt x="7230696" y="175189"/>
                  <a:pt x="7341513" y="197353"/>
                </a:cubicBezTo>
                <a:cubicBezTo>
                  <a:pt x="7440166" y="217084"/>
                  <a:pt x="7361053" y="206544"/>
                  <a:pt x="7466503" y="217088"/>
                </a:cubicBezTo>
                <a:lnTo>
                  <a:pt x="7788846" y="210510"/>
                </a:lnTo>
                <a:cubicBezTo>
                  <a:pt x="7877124" y="207567"/>
                  <a:pt x="7860671" y="198033"/>
                  <a:pt x="7959885" y="190774"/>
                </a:cubicBezTo>
                <a:cubicBezTo>
                  <a:pt x="8029074" y="185711"/>
                  <a:pt x="8354773" y="178457"/>
                  <a:pt x="8387482" y="177618"/>
                </a:cubicBezTo>
                <a:cubicBezTo>
                  <a:pt x="8451073" y="179811"/>
                  <a:pt x="8517892" y="164075"/>
                  <a:pt x="8578256" y="184196"/>
                </a:cubicBezTo>
                <a:cubicBezTo>
                  <a:pt x="8593140" y="189157"/>
                  <a:pt x="8623536" y="325844"/>
                  <a:pt x="8624305" y="328921"/>
                </a:cubicBezTo>
                <a:cubicBezTo>
                  <a:pt x="8639693" y="498197"/>
                  <a:pt x="8625330" y="323180"/>
                  <a:pt x="8637462" y="644685"/>
                </a:cubicBezTo>
                <a:cubicBezTo>
                  <a:pt x="8638788" y="679813"/>
                  <a:pt x="8639852" y="715037"/>
                  <a:pt x="8644040" y="749940"/>
                </a:cubicBezTo>
                <a:cubicBezTo>
                  <a:pt x="8646449" y="770013"/>
                  <a:pt x="8652811" y="789411"/>
                  <a:pt x="8657197" y="809146"/>
                </a:cubicBezTo>
                <a:cubicBezTo>
                  <a:pt x="8666096" y="915944"/>
                  <a:pt x="8689405" y="913644"/>
                  <a:pt x="8538785" y="967028"/>
                </a:cubicBezTo>
                <a:cubicBezTo>
                  <a:pt x="8341907" y="1036807"/>
                  <a:pt x="7517298" y="1214539"/>
                  <a:pt x="7440190" y="1230164"/>
                </a:cubicBezTo>
                <a:cubicBezTo>
                  <a:pt x="7074159" y="1304338"/>
                  <a:pt x="6475914" y="1416970"/>
                  <a:pt x="6078457" y="1447252"/>
                </a:cubicBezTo>
                <a:cubicBezTo>
                  <a:pt x="5809299" y="1467759"/>
                  <a:pt x="5539061" y="1470060"/>
                  <a:pt x="5269312" y="1480144"/>
                </a:cubicBezTo>
                <a:cubicBezTo>
                  <a:pt x="4536500" y="1507539"/>
                  <a:pt x="4696200" y="1499668"/>
                  <a:pt x="3874687" y="1506458"/>
                </a:cubicBezTo>
                <a:lnTo>
                  <a:pt x="2302446" y="1499879"/>
                </a:lnTo>
                <a:cubicBezTo>
                  <a:pt x="2154979" y="1496506"/>
                  <a:pt x="2008877" y="1470129"/>
                  <a:pt x="1861692" y="1460409"/>
                </a:cubicBezTo>
                <a:cubicBezTo>
                  <a:pt x="1776330" y="1454772"/>
                  <a:pt x="1690653" y="1456024"/>
                  <a:pt x="1605133" y="1453831"/>
                </a:cubicBezTo>
                <a:cubicBezTo>
                  <a:pt x="1328885" y="1427932"/>
                  <a:pt x="1364430" y="1432202"/>
                  <a:pt x="1026233" y="1394625"/>
                </a:cubicBezTo>
                <a:cubicBezTo>
                  <a:pt x="951623" y="1386335"/>
                  <a:pt x="876882" y="1378927"/>
                  <a:pt x="802567" y="1368311"/>
                </a:cubicBezTo>
                <a:cubicBezTo>
                  <a:pt x="690649" y="1352323"/>
                  <a:pt x="452465" y="1320480"/>
                  <a:pt x="342077" y="1295949"/>
                </a:cubicBezTo>
                <a:cubicBezTo>
                  <a:pt x="279742" y="1282097"/>
                  <a:pt x="219280" y="1260864"/>
                  <a:pt x="157882" y="1243321"/>
                </a:cubicBezTo>
                <a:cubicBezTo>
                  <a:pt x="144725" y="1227971"/>
                  <a:pt x="132072" y="1212175"/>
                  <a:pt x="118411" y="1197272"/>
                </a:cubicBezTo>
                <a:cubicBezTo>
                  <a:pt x="107934" y="1185842"/>
                  <a:pt x="91901" y="1178511"/>
                  <a:pt x="85519" y="1164380"/>
                </a:cubicBezTo>
                <a:cubicBezTo>
                  <a:pt x="52412" y="1091071"/>
                  <a:pt x="23549" y="983667"/>
                  <a:pt x="0" y="901244"/>
                </a:cubicBezTo>
                <a:cubicBezTo>
                  <a:pt x="2193" y="859581"/>
                  <a:pt x="3606" y="817869"/>
                  <a:pt x="6578" y="776254"/>
                </a:cubicBezTo>
                <a:cubicBezTo>
                  <a:pt x="7993" y="756448"/>
                  <a:pt x="8040" y="736234"/>
                  <a:pt x="13156" y="717048"/>
                </a:cubicBezTo>
                <a:cubicBezTo>
                  <a:pt x="16946" y="702835"/>
                  <a:pt x="26313" y="690734"/>
                  <a:pt x="32892" y="677577"/>
                </a:cubicBezTo>
                <a:cubicBezTo>
                  <a:pt x="35085" y="666613"/>
                  <a:pt x="36758" y="655532"/>
                  <a:pt x="39470" y="644685"/>
                </a:cubicBezTo>
                <a:cubicBezTo>
                  <a:pt x="41152" y="637958"/>
                  <a:pt x="46049" y="631884"/>
                  <a:pt x="46049" y="624950"/>
                </a:cubicBezTo>
                <a:cubicBezTo>
                  <a:pt x="46049" y="575171"/>
                  <a:pt x="49203" y="540737"/>
                  <a:pt x="32892" y="499960"/>
                </a:cubicBezTo>
                <a:cubicBezTo>
                  <a:pt x="31071" y="495407"/>
                  <a:pt x="32892" y="472550"/>
                  <a:pt x="32892" y="467068"/>
                </a:cubicBezTo>
                <a:close/>
              </a:path>
            </a:pathLst>
          </a:custGeom>
        </p:spPr>
        <p:style>
          <a:lnRef idx="1">
            <a:schemeClr val="dk1"/>
          </a:lnRef>
          <a:fillRef idx="2">
            <a:schemeClr val="dk1"/>
          </a:fillRef>
          <a:effectRef idx="1">
            <a:schemeClr val="dk1"/>
          </a:effectRef>
          <a:fontRef idx="minor">
            <a:schemeClr val="dk1"/>
          </a:fontRef>
        </p:style>
        <p:txBody>
          <a:bodyPr rtlCol="0" anchor="ctr"/>
          <a:lstStyle/>
          <a:p>
            <a:pPr algn="ctr"/>
            <a:endParaRPr lang="en-AU"/>
          </a:p>
        </p:txBody>
      </p:sp>
      <p:sp>
        <p:nvSpPr>
          <p:cNvPr id="17" name="Freeform: Shape 16">
            <a:extLst>
              <a:ext uri="{FF2B5EF4-FFF2-40B4-BE49-F238E27FC236}">
                <a16:creationId xmlns:a16="http://schemas.microsoft.com/office/drawing/2014/main" id="{E644ED74-F915-3624-3350-2825C58F3FBC}"/>
              </a:ext>
            </a:extLst>
          </p:cNvPr>
          <p:cNvSpPr/>
          <p:nvPr/>
        </p:nvSpPr>
        <p:spPr>
          <a:xfrm>
            <a:off x="2192867" y="1243203"/>
            <a:ext cx="4639733" cy="1571413"/>
          </a:xfrm>
          <a:custGeom>
            <a:avLst/>
            <a:gdLst>
              <a:gd name="csX0" fmla="*/ 0 w 4639733"/>
              <a:gd name="csY0" fmla="*/ 1571413 h 1571413"/>
              <a:gd name="csX1" fmla="*/ 2479040 w 4639733"/>
              <a:gd name="csY1" fmla="*/ 1449493 h 1571413"/>
              <a:gd name="csX2" fmla="*/ 2458720 w 4639733"/>
              <a:gd name="csY2" fmla="*/ 1070186 h 1571413"/>
              <a:gd name="csX3" fmla="*/ 4639733 w 4639733"/>
              <a:gd name="csY3" fmla="*/ 806026 h 1571413"/>
              <a:gd name="csX4" fmla="*/ 4585546 w 4639733"/>
              <a:gd name="csY4" fmla="*/ 338666 h 1571413"/>
              <a:gd name="csX5" fmla="*/ 4483946 w 4639733"/>
              <a:gd name="csY5" fmla="*/ 128693 h 1571413"/>
              <a:gd name="csX6" fmla="*/ 4314613 w 4639733"/>
              <a:gd name="csY6" fmla="*/ 0 h 1571413"/>
              <a:gd name="csX7" fmla="*/ 0 w 4639733"/>
              <a:gd name="csY7" fmla="*/ 1571413 h 15714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639733" h="1571413">
                <a:moveTo>
                  <a:pt x="0" y="1571413"/>
                </a:moveTo>
                <a:lnTo>
                  <a:pt x="2479040" y="1449493"/>
                </a:lnTo>
                <a:lnTo>
                  <a:pt x="2458720" y="1070186"/>
                </a:lnTo>
                <a:lnTo>
                  <a:pt x="4639733" y="806026"/>
                </a:lnTo>
                <a:lnTo>
                  <a:pt x="4585546" y="338666"/>
                </a:lnTo>
                <a:lnTo>
                  <a:pt x="4483946" y="128693"/>
                </a:lnTo>
                <a:lnTo>
                  <a:pt x="4314613" y="0"/>
                </a:lnTo>
                <a:lnTo>
                  <a:pt x="0" y="1571413"/>
                </a:lnTo>
                <a:close/>
              </a:path>
            </a:pathLst>
          </a:custGeom>
          <a:solidFill>
            <a:srgbClr val="92D05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AU" dirty="0">
                <a:solidFill>
                  <a:schemeClr val="tx1"/>
                </a:solidFill>
              </a:rPr>
              <a:t>Visibility</a:t>
            </a:r>
          </a:p>
        </p:txBody>
      </p:sp>
      <p:sp>
        <p:nvSpPr>
          <p:cNvPr id="4" name="TextBox 3">
            <a:extLst>
              <a:ext uri="{FF2B5EF4-FFF2-40B4-BE49-F238E27FC236}">
                <a16:creationId xmlns:a16="http://schemas.microsoft.com/office/drawing/2014/main" id="{80038EA5-C9A6-143F-09F3-88384DB3A6A3}"/>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39313062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4F608-E417-42A0-960A-DBB3ABD4A06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65721E9-8BCD-4C80-F63D-F0C4ABBB0349}"/>
              </a:ext>
            </a:extLst>
          </p:cNvPr>
          <p:cNvPicPr>
            <a:picLocks noChangeAspect="1"/>
          </p:cNvPicPr>
          <p:nvPr/>
        </p:nvPicPr>
        <p:blipFill>
          <a:blip r:embed="rId3"/>
          <a:stretch>
            <a:fillRect/>
          </a:stretch>
        </p:blipFill>
        <p:spPr>
          <a:xfrm>
            <a:off x="4768936" y="3429000"/>
            <a:ext cx="893813" cy="1269578"/>
          </a:xfrm>
          <a:prstGeom prst="rect">
            <a:avLst/>
          </a:prstGeom>
        </p:spPr>
      </p:pic>
      <p:sp>
        <p:nvSpPr>
          <p:cNvPr id="33" name="Freeform: Shape 32">
            <a:extLst>
              <a:ext uri="{FF2B5EF4-FFF2-40B4-BE49-F238E27FC236}">
                <a16:creationId xmlns:a16="http://schemas.microsoft.com/office/drawing/2014/main" id="{E4ECFBEC-5B58-CC2A-C7A5-9F5BB762EF24}"/>
              </a:ext>
            </a:extLst>
          </p:cNvPr>
          <p:cNvSpPr/>
          <p:nvPr/>
        </p:nvSpPr>
        <p:spPr>
          <a:xfrm>
            <a:off x="1064623" y="3050177"/>
            <a:ext cx="8125097" cy="2351314"/>
          </a:xfrm>
          <a:custGeom>
            <a:avLst/>
            <a:gdLst>
              <a:gd name="csX0" fmla="*/ 176348 w 8125097"/>
              <a:gd name="csY0" fmla="*/ 1110343 h 2351314"/>
              <a:gd name="csX1" fmla="*/ 8007531 w 8125097"/>
              <a:gd name="csY1" fmla="*/ 0 h 2351314"/>
              <a:gd name="csX2" fmla="*/ 8125097 w 8125097"/>
              <a:gd name="csY2" fmla="*/ 1861457 h 2351314"/>
              <a:gd name="csX3" fmla="*/ 5133703 w 8125097"/>
              <a:gd name="csY3" fmla="*/ 2109652 h 2351314"/>
              <a:gd name="csX4" fmla="*/ 3259183 w 8125097"/>
              <a:gd name="csY4" fmla="*/ 2253343 h 2351314"/>
              <a:gd name="csX5" fmla="*/ 738051 w 8125097"/>
              <a:gd name="csY5" fmla="*/ 2351314 h 2351314"/>
              <a:gd name="csX6" fmla="*/ 0 w 8125097"/>
              <a:gd name="csY6" fmla="*/ 2129246 h 2351314"/>
              <a:gd name="csX7" fmla="*/ 39188 w 8125097"/>
              <a:gd name="csY7" fmla="*/ 2050869 h 2351314"/>
              <a:gd name="csX8" fmla="*/ 176348 w 8125097"/>
              <a:gd name="csY8" fmla="*/ 1110343 h 235131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125097" h="2351314">
                <a:moveTo>
                  <a:pt x="176348" y="1110343"/>
                </a:moveTo>
                <a:lnTo>
                  <a:pt x="8007531" y="0"/>
                </a:lnTo>
                <a:lnTo>
                  <a:pt x="8125097" y="1861457"/>
                </a:lnTo>
                <a:lnTo>
                  <a:pt x="5133703" y="2109652"/>
                </a:lnTo>
                <a:lnTo>
                  <a:pt x="3259183" y="2253343"/>
                </a:lnTo>
                <a:lnTo>
                  <a:pt x="738051" y="2351314"/>
                </a:lnTo>
                <a:lnTo>
                  <a:pt x="0" y="2129246"/>
                </a:lnTo>
                <a:lnTo>
                  <a:pt x="39188" y="2050869"/>
                </a:lnTo>
                <a:lnTo>
                  <a:pt x="176348" y="1110343"/>
                </a:lnTo>
                <a:close/>
              </a:path>
            </a:pathLst>
          </a:custGeom>
          <a:solidFill>
            <a:srgbClr val="92D05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2" name="Title 1">
            <a:extLst>
              <a:ext uri="{FF2B5EF4-FFF2-40B4-BE49-F238E27FC236}">
                <a16:creationId xmlns:a16="http://schemas.microsoft.com/office/drawing/2014/main" id="{C61E980C-ED3C-618A-B604-89061F862BF2}"/>
              </a:ext>
            </a:extLst>
          </p:cNvPr>
          <p:cNvSpPr>
            <a:spLocks noGrp="1"/>
          </p:cNvSpPr>
          <p:nvPr>
            <p:ph type="title"/>
          </p:nvPr>
        </p:nvSpPr>
        <p:spPr/>
        <p:txBody>
          <a:bodyPr/>
          <a:lstStyle/>
          <a:p>
            <a:r>
              <a:rPr lang="en-AU" dirty="0"/>
              <a:t>Clearance analysis</a:t>
            </a:r>
          </a:p>
        </p:txBody>
      </p:sp>
      <p:sp>
        <p:nvSpPr>
          <p:cNvPr id="9" name="Freeform: Shape 8">
            <a:extLst>
              <a:ext uri="{FF2B5EF4-FFF2-40B4-BE49-F238E27FC236}">
                <a16:creationId xmlns:a16="http://schemas.microsoft.com/office/drawing/2014/main" id="{53F917F3-D10A-6DD8-ABD8-49671585D12C}"/>
              </a:ext>
            </a:extLst>
          </p:cNvPr>
          <p:cNvSpPr/>
          <p:nvPr/>
        </p:nvSpPr>
        <p:spPr>
          <a:xfrm>
            <a:off x="624950" y="4651316"/>
            <a:ext cx="8664017" cy="1506458"/>
          </a:xfrm>
          <a:custGeom>
            <a:avLst/>
            <a:gdLst>
              <a:gd name="csX0" fmla="*/ 32892 w 8664017"/>
              <a:gd name="csY0" fmla="*/ 467068 h 1506458"/>
              <a:gd name="csX1" fmla="*/ 32892 w 8664017"/>
              <a:gd name="csY1" fmla="*/ 467068 h 1506458"/>
              <a:gd name="csX2" fmla="*/ 309185 w 8664017"/>
              <a:gd name="csY2" fmla="*/ 210510 h 1506458"/>
              <a:gd name="csX3" fmla="*/ 394705 w 8664017"/>
              <a:gd name="csY3" fmla="*/ 184196 h 1506458"/>
              <a:gd name="csX4" fmla="*/ 493381 w 8664017"/>
              <a:gd name="csY4" fmla="*/ 197353 h 1506458"/>
              <a:gd name="csX5" fmla="*/ 973605 w 8664017"/>
              <a:gd name="csY5" fmla="*/ 328921 h 1506458"/>
              <a:gd name="csX6" fmla="*/ 1230164 w 8664017"/>
              <a:gd name="csY6" fmla="*/ 374970 h 1506458"/>
              <a:gd name="csX7" fmla="*/ 1684074 w 8664017"/>
              <a:gd name="csY7" fmla="*/ 289451 h 1506458"/>
              <a:gd name="csX8" fmla="*/ 2184034 w 8664017"/>
              <a:gd name="csY8" fmla="*/ 164461 h 1506458"/>
              <a:gd name="csX9" fmla="*/ 2512955 w 8664017"/>
              <a:gd name="csY9" fmla="*/ 184196 h 1506458"/>
              <a:gd name="csX10" fmla="*/ 2749778 w 8664017"/>
              <a:gd name="csY10" fmla="*/ 289451 h 1506458"/>
              <a:gd name="csX11" fmla="*/ 3078699 w 8664017"/>
              <a:gd name="csY11" fmla="*/ 407862 h 1506458"/>
              <a:gd name="csX12" fmla="*/ 3526031 w 8664017"/>
              <a:gd name="csY12" fmla="*/ 506538 h 1506458"/>
              <a:gd name="csX13" fmla="*/ 3723384 w 8664017"/>
              <a:gd name="csY13" fmla="*/ 493382 h 1506458"/>
              <a:gd name="csX14" fmla="*/ 4019413 w 8664017"/>
              <a:gd name="csY14" fmla="*/ 217088 h 1506458"/>
              <a:gd name="csX15" fmla="*/ 4348333 w 8664017"/>
              <a:gd name="csY15" fmla="*/ 46049 h 1506458"/>
              <a:gd name="csX16" fmla="*/ 4453588 w 8664017"/>
              <a:gd name="csY16" fmla="*/ 13157 h 1506458"/>
              <a:gd name="csX17" fmla="*/ 4670676 w 8664017"/>
              <a:gd name="csY17" fmla="*/ 0 h 1506458"/>
              <a:gd name="csX18" fmla="*/ 5137744 w 8664017"/>
              <a:gd name="csY18" fmla="*/ 46049 h 1506458"/>
              <a:gd name="csX19" fmla="*/ 5486400 w 8664017"/>
              <a:gd name="csY19" fmla="*/ 171039 h 1506458"/>
              <a:gd name="csX20" fmla="*/ 5637703 w 8664017"/>
              <a:gd name="csY20" fmla="*/ 223667 h 1506458"/>
              <a:gd name="csX21" fmla="*/ 5854791 w 8664017"/>
              <a:gd name="csY21" fmla="*/ 249980 h 1506458"/>
              <a:gd name="csX22" fmla="*/ 6203447 w 8664017"/>
              <a:gd name="csY22" fmla="*/ 118412 h 1506458"/>
              <a:gd name="csX23" fmla="*/ 6335015 w 8664017"/>
              <a:gd name="csY23" fmla="*/ 65785 h 1506458"/>
              <a:gd name="csX24" fmla="*/ 6558682 w 8664017"/>
              <a:gd name="csY24" fmla="*/ 26314 h 1506458"/>
              <a:gd name="csX25" fmla="*/ 6828397 w 8664017"/>
              <a:gd name="csY25" fmla="*/ 32892 h 1506458"/>
              <a:gd name="csX26" fmla="*/ 6920495 w 8664017"/>
              <a:gd name="csY26" fmla="*/ 92098 h 1506458"/>
              <a:gd name="csX27" fmla="*/ 7006014 w 8664017"/>
              <a:gd name="csY27" fmla="*/ 131569 h 1506458"/>
              <a:gd name="csX28" fmla="*/ 7170474 w 8664017"/>
              <a:gd name="csY28" fmla="*/ 171039 h 1506458"/>
              <a:gd name="csX29" fmla="*/ 7242837 w 8664017"/>
              <a:gd name="csY29" fmla="*/ 177618 h 1506458"/>
              <a:gd name="csX30" fmla="*/ 7341513 w 8664017"/>
              <a:gd name="csY30" fmla="*/ 197353 h 1506458"/>
              <a:gd name="csX31" fmla="*/ 7466503 w 8664017"/>
              <a:gd name="csY31" fmla="*/ 217088 h 1506458"/>
              <a:gd name="csX32" fmla="*/ 7788846 w 8664017"/>
              <a:gd name="csY32" fmla="*/ 210510 h 1506458"/>
              <a:gd name="csX33" fmla="*/ 7959885 w 8664017"/>
              <a:gd name="csY33" fmla="*/ 190774 h 1506458"/>
              <a:gd name="csX34" fmla="*/ 8387482 w 8664017"/>
              <a:gd name="csY34" fmla="*/ 177618 h 1506458"/>
              <a:gd name="csX35" fmla="*/ 8578256 w 8664017"/>
              <a:gd name="csY35" fmla="*/ 184196 h 1506458"/>
              <a:gd name="csX36" fmla="*/ 8624305 w 8664017"/>
              <a:gd name="csY36" fmla="*/ 328921 h 1506458"/>
              <a:gd name="csX37" fmla="*/ 8637462 w 8664017"/>
              <a:gd name="csY37" fmla="*/ 644685 h 1506458"/>
              <a:gd name="csX38" fmla="*/ 8644040 w 8664017"/>
              <a:gd name="csY38" fmla="*/ 749940 h 1506458"/>
              <a:gd name="csX39" fmla="*/ 8657197 w 8664017"/>
              <a:gd name="csY39" fmla="*/ 809146 h 1506458"/>
              <a:gd name="csX40" fmla="*/ 8538785 w 8664017"/>
              <a:gd name="csY40" fmla="*/ 967028 h 1506458"/>
              <a:gd name="csX41" fmla="*/ 7440190 w 8664017"/>
              <a:gd name="csY41" fmla="*/ 1230164 h 1506458"/>
              <a:gd name="csX42" fmla="*/ 6078457 w 8664017"/>
              <a:gd name="csY42" fmla="*/ 1447252 h 1506458"/>
              <a:gd name="csX43" fmla="*/ 5269312 w 8664017"/>
              <a:gd name="csY43" fmla="*/ 1480144 h 1506458"/>
              <a:gd name="csX44" fmla="*/ 3874687 w 8664017"/>
              <a:gd name="csY44" fmla="*/ 1506458 h 1506458"/>
              <a:gd name="csX45" fmla="*/ 2302446 w 8664017"/>
              <a:gd name="csY45" fmla="*/ 1499879 h 1506458"/>
              <a:gd name="csX46" fmla="*/ 1861692 w 8664017"/>
              <a:gd name="csY46" fmla="*/ 1460409 h 1506458"/>
              <a:gd name="csX47" fmla="*/ 1605133 w 8664017"/>
              <a:gd name="csY47" fmla="*/ 1453831 h 1506458"/>
              <a:gd name="csX48" fmla="*/ 1026233 w 8664017"/>
              <a:gd name="csY48" fmla="*/ 1394625 h 1506458"/>
              <a:gd name="csX49" fmla="*/ 802567 w 8664017"/>
              <a:gd name="csY49" fmla="*/ 1368311 h 1506458"/>
              <a:gd name="csX50" fmla="*/ 342077 w 8664017"/>
              <a:gd name="csY50" fmla="*/ 1295949 h 1506458"/>
              <a:gd name="csX51" fmla="*/ 157882 w 8664017"/>
              <a:gd name="csY51" fmla="*/ 1243321 h 1506458"/>
              <a:gd name="csX52" fmla="*/ 118411 w 8664017"/>
              <a:gd name="csY52" fmla="*/ 1197272 h 1506458"/>
              <a:gd name="csX53" fmla="*/ 85519 w 8664017"/>
              <a:gd name="csY53" fmla="*/ 1164380 h 1506458"/>
              <a:gd name="csX54" fmla="*/ 0 w 8664017"/>
              <a:gd name="csY54" fmla="*/ 901244 h 1506458"/>
              <a:gd name="csX55" fmla="*/ 6578 w 8664017"/>
              <a:gd name="csY55" fmla="*/ 776254 h 1506458"/>
              <a:gd name="csX56" fmla="*/ 13156 w 8664017"/>
              <a:gd name="csY56" fmla="*/ 717048 h 1506458"/>
              <a:gd name="csX57" fmla="*/ 32892 w 8664017"/>
              <a:gd name="csY57" fmla="*/ 677577 h 1506458"/>
              <a:gd name="csX58" fmla="*/ 39470 w 8664017"/>
              <a:gd name="csY58" fmla="*/ 644685 h 1506458"/>
              <a:gd name="csX59" fmla="*/ 46049 w 8664017"/>
              <a:gd name="csY59" fmla="*/ 624950 h 1506458"/>
              <a:gd name="csX60" fmla="*/ 32892 w 8664017"/>
              <a:gd name="csY60" fmla="*/ 499960 h 1506458"/>
              <a:gd name="csX61" fmla="*/ 32892 w 8664017"/>
              <a:gd name="csY61" fmla="*/ 467068 h 15064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Lst>
            <a:rect l="l" t="t" r="r" b="b"/>
            <a:pathLst>
              <a:path w="8664017" h="1506458">
                <a:moveTo>
                  <a:pt x="32892" y="467068"/>
                </a:moveTo>
                <a:lnTo>
                  <a:pt x="32892" y="467068"/>
                </a:lnTo>
                <a:cubicBezTo>
                  <a:pt x="116514" y="379464"/>
                  <a:pt x="203981" y="275489"/>
                  <a:pt x="309185" y="210510"/>
                </a:cubicBezTo>
                <a:cubicBezTo>
                  <a:pt x="334561" y="194837"/>
                  <a:pt x="366198" y="192967"/>
                  <a:pt x="394705" y="184196"/>
                </a:cubicBezTo>
                <a:cubicBezTo>
                  <a:pt x="427597" y="188582"/>
                  <a:pt x="461189" y="189305"/>
                  <a:pt x="493381" y="197353"/>
                </a:cubicBezTo>
                <a:cubicBezTo>
                  <a:pt x="654399" y="237608"/>
                  <a:pt x="810242" y="299599"/>
                  <a:pt x="973605" y="328921"/>
                </a:cubicBezTo>
                <a:lnTo>
                  <a:pt x="1230164" y="374970"/>
                </a:lnTo>
                <a:cubicBezTo>
                  <a:pt x="1381467" y="346464"/>
                  <a:pt x="1535629" y="330307"/>
                  <a:pt x="1684074" y="289451"/>
                </a:cubicBezTo>
                <a:cubicBezTo>
                  <a:pt x="2248988" y="133970"/>
                  <a:pt x="1662069" y="193459"/>
                  <a:pt x="2184034" y="164461"/>
                </a:cubicBezTo>
                <a:cubicBezTo>
                  <a:pt x="2293674" y="171039"/>
                  <a:pt x="2405704" y="160501"/>
                  <a:pt x="2512955" y="184196"/>
                </a:cubicBezTo>
                <a:cubicBezTo>
                  <a:pt x="2597307" y="202832"/>
                  <a:pt x="2669442" y="257690"/>
                  <a:pt x="2749778" y="289451"/>
                </a:cubicBezTo>
                <a:cubicBezTo>
                  <a:pt x="2858145" y="332294"/>
                  <a:pt x="2966476" y="376478"/>
                  <a:pt x="3078699" y="407862"/>
                </a:cubicBezTo>
                <a:cubicBezTo>
                  <a:pt x="3225752" y="448987"/>
                  <a:pt x="3376920" y="473646"/>
                  <a:pt x="3526031" y="506538"/>
                </a:cubicBezTo>
                <a:lnTo>
                  <a:pt x="3723384" y="493382"/>
                </a:lnTo>
                <a:cubicBezTo>
                  <a:pt x="3824333" y="457753"/>
                  <a:pt x="3954834" y="274328"/>
                  <a:pt x="4019413" y="217088"/>
                </a:cubicBezTo>
                <a:cubicBezTo>
                  <a:pt x="4104378" y="141778"/>
                  <a:pt x="4249258" y="84818"/>
                  <a:pt x="4348333" y="46049"/>
                </a:cubicBezTo>
                <a:cubicBezTo>
                  <a:pt x="4382564" y="32654"/>
                  <a:pt x="4417199" y="18355"/>
                  <a:pt x="4453588" y="13157"/>
                </a:cubicBezTo>
                <a:cubicBezTo>
                  <a:pt x="4525355" y="2905"/>
                  <a:pt x="4598313" y="4386"/>
                  <a:pt x="4670676" y="0"/>
                </a:cubicBezTo>
                <a:cubicBezTo>
                  <a:pt x="4826365" y="15350"/>
                  <a:pt x="4983388" y="20573"/>
                  <a:pt x="5137744" y="46049"/>
                </a:cubicBezTo>
                <a:cubicBezTo>
                  <a:pt x="5281530" y="69781"/>
                  <a:pt x="5358739" y="121715"/>
                  <a:pt x="5486400" y="171039"/>
                </a:cubicBezTo>
                <a:cubicBezTo>
                  <a:pt x="5536210" y="190284"/>
                  <a:pt x="5585490" y="212479"/>
                  <a:pt x="5637703" y="223667"/>
                </a:cubicBezTo>
                <a:cubicBezTo>
                  <a:pt x="5708977" y="238940"/>
                  <a:pt x="5782428" y="241209"/>
                  <a:pt x="5854791" y="249980"/>
                </a:cubicBezTo>
                <a:cubicBezTo>
                  <a:pt x="6184030" y="221350"/>
                  <a:pt x="5808862" y="276245"/>
                  <a:pt x="6203447" y="118412"/>
                </a:cubicBezTo>
                <a:cubicBezTo>
                  <a:pt x="6247303" y="100870"/>
                  <a:pt x="6290205" y="80722"/>
                  <a:pt x="6335015" y="65785"/>
                </a:cubicBezTo>
                <a:cubicBezTo>
                  <a:pt x="6424881" y="35830"/>
                  <a:pt x="6463534" y="36886"/>
                  <a:pt x="6558682" y="26314"/>
                </a:cubicBezTo>
                <a:lnTo>
                  <a:pt x="6828397" y="32892"/>
                </a:lnTo>
                <a:cubicBezTo>
                  <a:pt x="6846267" y="34753"/>
                  <a:pt x="6907601" y="85006"/>
                  <a:pt x="6920495" y="92098"/>
                </a:cubicBezTo>
                <a:cubicBezTo>
                  <a:pt x="6948005" y="107228"/>
                  <a:pt x="6976955" y="119681"/>
                  <a:pt x="7006014" y="131569"/>
                </a:cubicBezTo>
                <a:cubicBezTo>
                  <a:pt x="7061015" y="154069"/>
                  <a:pt x="7110098" y="162094"/>
                  <a:pt x="7170474" y="171039"/>
                </a:cubicBezTo>
                <a:cubicBezTo>
                  <a:pt x="7194433" y="174589"/>
                  <a:pt x="7218716" y="175425"/>
                  <a:pt x="7242837" y="177618"/>
                </a:cubicBezTo>
                <a:cubicBezTo>
                  <a:pt x="7303837" y="192867"/>
                  <a:pt x="7230696" y="175189"/>
                  <a:pt x="7341513" y="197353"/>
                </a:cubicBezTo>
                <a:cubicBezTo>
                  <a:pt x="7440166" y="217084"/>
                  <a:pt x="7361053" y="206544"/>
                  <a:pt x="7466503" y="217088"/>
                </a:cubicBezTo>
                <a:lnTo>
                  <a:pt x="7788846" y="210510"/>
                </a:lnTo>
                <a:cubicBezTo>
                  <a:pt x="7877124" y="207567"/>
                  <a:pt x="7860671" y="198033"/>
                  <a:pt x="7959885" y="190774"/>
                </a:cubicBezTo>
                <a:cubicBezTo>
                  <a:pt x="8029074" y="185711"/>
                  <a:pt x="8354773" y="178457"/>
                  <a:pt x="8387482" y="177618"/>
                </a:cubicBezTo>
                <a:cubicBezTo>
                  <a:pt x="8451073" y="179811"/>
                  <a:pt x="8517892" y="164075"/>
                  <a:pt x="8578256" y="184196"/>
                </a:cubicBezTo>
                <a:cubicBezTo>
                  <a:pt x="8593140" y="189157"/>
                  <a:pt x="8623536" y="325844"/>
                  <a:pt x="8624305" y="328921"/>
                </a:cubicBezTo>
                <a:cubicBezTo>
                  <a:pt x="8639693" y="498197"/>
                  <a:pt x="8625330" y="323180"/>
                  <a:pt x="8637462" y="644685"/>
                </a:cubicBezTo>
                <a:cubicBezTo>
                  <a:pt x="8638788" y="679813"/>
                  <a:pt x="8639852" y="715037"/>
                  <a:pt x="8644040" y="749940"/>
                </a:cubicBezTo>
                <a:cubicBezTo>
                  <a:pt x="8646449" y="770013"/>
                  <a:pt x="8652811" y="789411"/>
                  <a:pt x="8657197" y="809146"/>
                </a:cubicBezTo>
                <a:cubicBezTo>
                  <a:pt x="8666096" y="915944"/>
                  <a:pt x="8689405" y="913644"/>
                  <a:pt x="8538785" y="967028"/>
                </a:cubicBezTo>
                <a:cubicBezTo>
                  <a:pt x="8341907" y="1036807"/>
                  <a:pt x="7517298" y="1214539"/>
                  <a:pt x="7440190" y="1230164"/>
                </a:cubicBezTo>
                <a:cubicBezTo>
                  <a:pt x="7074159" y="1304338"/>
                  <a:pt x="6475914" y="1416970"/>
                  <a:pt x="6078457" y="1447252"/>
                </a:cubicBezTo>
                <a:cubicBezTo>
                  <a:pt x="5809299" y="1467759"/>
                  <a:pt x="5539061" y="1470060"/>
                  <a:pt x="5269312" y="1480144"/>
                </a:cubicBezTo>
                <a:cubicBezTo>
                  <a:pt x="4536500" y="1507539"/>
                  <a:pt x="4696200" y="1499668"/>
                  <a:pt x="3874687" y="1506458"/>
                </a:cubicBezTo>
                <a:lnTo>
                  <a:pt x="2302446" y="1499879"/>
                </a:lnTo>
                <a:cubicBezTo>
                  <a:pt x="2154979" y="1496506"/>
                  <a:pt x="2008877" y="1470129"/>
                  <a:pt x="1861692" y="1460409"/>
                </a:cubicBezTo>
                <a:cubicBezTo>
                  <a:pt x="1776330" y="1454772"/>
                  <a:pt x="1690653" y="1456024"/>
                  <a:pt x="1605133" y="1453831"/>
                </a:cubicBezTo>
                <a:cubicBezTo>
                  <a:pt x="1328885" y="1427932"/>
                  <a:pt x="1364430" y="1432202"/>
                  <a:pt x="1026233" y="1394625"/>
                </a:cubicBezTo>
                <a:cubicBezTo>
                  <a:pt x="951623" y="1386335"/>
                  <a:pt x="876882" y="1378927"/>
                  <a:pt x="802567" y="1368311"/>
                </a:cubicBezTo>
                <a:cubicBezTo>
                  <a:pt x="690649" y="1352323"/>
                  <a:pt x="452465" y="1320480"/>
                  <a:pt x="342077" y="1295949"/>
                </a:cubicBezTo>
                <a:cubicBezTo>
                  <a:pt x="279742" y="1282097"/>
                  <a:pt x="219280" y="1260864"/>
                  <a:pt x="157882" y="1243321"/>
                </a:cubicBezTo>
                <a:cubicBezTo>
                  <a:pt x="144725" y="1227971"/>
                  <a:pt x="132072" y="1212175"/>
                  <a:pt x="118411" y="1197272"/>
                </a:cubicBezTo>
                <a:cubicBezTo>
                  <a:pt x="107934" y="1185842"/>
                  <a:pt x="91901" y="1178511"/>
                  <a:pt x="85519" y="1164380"/>
                </a:cubicBezTo>
                <a:cubicBezTo>
                  <a:pt x="52412" y="1091071"/>
                  <a:pt x="23549" y="983667"/>
                  <a:pt x="0" y="901244"/>
                </a:cubicBezTo>
                <a:cubicBezTo>
                  <a:pt x="2193" y="859581"/>
                  <a:pt x="3606" y="817869"/>
                  <a:pt x="6578" y="776254"/>
                </a:cubicBezTo>
                <a:cubicBezTo>
                  <a:pt x="7993" y="756448"/>
                  <a:pt x="8040" y="736234"/>
                  <a:pt x="13156" y="717048"/>
                </a:cubicBezTo>
                <a:cubicBezTo>
                  <a:pt x="16946" y="702835"/>
                  <a:pt x="26313" y="690734"/>
                  <a:pt x="32892" y="677577"/>
                </a:cubicBezTo>
                <a:cubicBezTo>
                  <a:pt x="35085" y="666613"/>
                  <a:pt x="36758" y="655532"/>
                  <a:pt x="39470" y="644685"/>
                </a:cubicBezTo>
                <a:cubicBezTo>
                  <a:pt x="41152" y="637958"/>
                  <a:pt x="46049" y="631884"/>
                  <a:pt x="46049" y="624950"/>
                </a:cubicBezTo>
                <a:cubicBezTo>
                  <a:pt x="46049" y="575171"/>
                  <a:pt x="49203" y="540737"/>
                  <a:pt x="32892" y="499960"/>
                </a:cubicBezTo>
                <a:cubicBezTo>
                  <a:pt x="31071" y="495407"/>
                  <a:pt x="32892" y="472550"/>
                  <a:pt x="32892" y="467068"/>
                </a:cubicBezTo>
                <a:close/>
              </a:path>
            </a:pathLst>
          </a:custGeom>
        </p:spPr>
        <p:style>
          <a:lnRef idx="1">
            <a:schemeClr val="dk1"/>
          </a:lnRef>
          <a:fillRef idx="2">
            <a:schemeClr val="dk1"/>
          </a:fillRef>
          <a:effectRef idx="1">
            <a:schemeClr val="dk1"/>
          </a:effectRef>
          <a:fontRef idx="minor">
            <a:schemeClr val="dk1"/>
          </a:fontRef>
        </p:style>
        <p:txBody>
          <a:bodyPr rtlCol="0" anchor="ctr"/>
          <a:lstStyle/>
          <a:p>
            <a:pPr algn="ctr"/>
            <a:endParaRPr lang="en-AU"/>
          </a:p>
        </p:txBody>
      </p:sp>
      <p:pic>
        <p:nvPicPr>
          <p:cNvPr id="11" name="Picture 10" descr="TPS-77">
            <a:extLst>
              <a:ext uri="{FF2B5EF4-FFF2-40B4-BE49-F238E27FC236}">
                <a16:creationId xmlns:a16="http://schemas.microsoft.com/office/drawing/2014/main" id="{15D99B92-9807-A112-77AB-519DB70FB4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487244"/>
            <a:ext cx="2504958" cy="2609257"/>
          </a:xfrm>
          <a:prstGeom prst="rect">
            <a:avLst/>
          </a:prstGeom>
          <a:noFill/>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A1526B60-CC3C-EB13-F8E0-4B9E127F2BFA}"/>
              </a:ext>
            </a:extLst>
          </p:cNvPr>
          <p:cNvSpPr/>
          <p:nvPr/>
        </p:nvSpPr>
        <p:spPr>
          <a:xfrm rot="15537337">
            <a:off x="3859732" y="506421"/>
            <a:ext cx="748748" cy="6125720"/>
          </a:xfrm>
          <a:prstGeom prst="ellips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cxnSp>
        <p:nvCxnSpPr>
          <p:cNvPr id="15" name="Straight Arrow Connector 14">
            <a:extLst>
              <a:ext uri="{FF2B5EF4-FFF2-40B4-BE49-F238E27FC236}">
                <a16:creationId xmlns:a16="http://schemas.microsoft.com/office/drawing/2014/main" id="{3B0B498E-DBAA-80DF-66B6-010AAB7AB77F}"/>
              </a:ext>
            </a:extLst>
          </p:cNvPr>
          <p:cNvCxnSpPr>
            <a:cxnSpLocks/>
            <a:stCxn id="13" idx="0"/>
          </p:cNvCxnSpPr>
          <p:nvPr/>
        </p:nvCxnSpPr>
        <p:spPr>
          <a:xfrm flipV="1">
            <a:off x="1227973" y="3027037"/>
            <a:ext cx="7863776" cy="1128994"/>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8" name="Straight Arrow Connector 17">
            <a:extLst>
              <a:ext uri="{FF2B5EF4-FFF2-40B4-BE49-F238E27FC236}">
                <a16:creationId xmlns:a16="http://schemas.microsoft.com/office/drawing/2014/main" id="{93602EE2-BAAF-D052-5E4F-3BD076533984}"/>
              </a:ext>
            </a:extLst>
          </p:cNvPr>
          <p:cNvCxnSpPr>
            <a:cxnSpLocks/>
            <a:stCxn id="13" idx="0"/>
            <a:endCxn id="13" idx="4"/>
          </p:cNvCxnSpPr>
          <p:nvPr/>
        </p:nvCxnSpPr>
        <p:spPr>
          <a:xfrm flipV="1">
            <a:off x="1227973" y="2982531"/>
            <a:ext cx="6012266" cy="1173500"/>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pic>
        <p:nvPicPr>
          <p:cNvPr id="3074" name="Picture 2" descr="Pentagon Unveils Details On Effort To Equip Its Services With Massive Swarms Of Deadly Drones">
            <a:extLst>
              <a:ext uri="{FF2B5EF4-FFF2-40B4-BE49-F238E27FC236}">
                <a16:creationId xmlns:a16="http://schemas.microsoft.com/office/drawing/2014/main" id="{EBF0C6A7-0198-D0BE-1953-7BF44433F1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91749" y="2264638"/>
            <a:ext cx="650966" cy="36616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01B295A-03E1-4DC5-C005-ABB4FBB89820}"/>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
        <p:nvSpPr>
          <p:cNvPr id="10" name="TextBox 9">
            <a:extLst>
              <a:ext uri="{FF2B5EF4-FFF2-40B4-BE49-F238E27FC236}">
                <a16:creationId xmlns:a16="http://schemas.microsoft.com/office/drawing/2014/main" id="{01893497-1667-08D3-DD7D-A6CA6FDCDB63}"/>
              </a:ext>
            </a:extLst>
          </p:cNvPr>
          <p:cNvSpPr txBox="1"/>
          <p:nvPr/>
        </p:nvSpPr>
        <p:spPr>
          <a:xfrm rot="20980602">
            <a:off x="7272259" y="2569278"/>
            <a:ext cx="1718740" cy="369332"/>
          </a:xfrm>
          <a:prstGeom prst="rect">
            <a:avLst/>
          </a:prstGeom>
          <a:noFill/>
        </p:spPr>
        <p:txBody>
          <a:bodyPr wrap="none" rtlCol="0">
            <a:spAutoFit/>
          </a:bodyPr>
          <a:lstStyle/>
          <a:p>
            <a:r>
              <a:rPr lang="en-AU" dirty="0"/>
              <a:t>Scanning angle</a:t>
            </a:r>
          </a:p>
        </p:txBody>
      </p:sp>
      <p:sp>
        <p:nvSpPr>
          <p:cNvPr id="19" name="TextBox 18">
            <a:extLst>
              <a:ext uri="{FF2B5EF4-FFF2-40B4-BE49-F238E27FC236}">
                <a16:creationId xmlns:a16="http://schemas.microsoft.com/office/drawing/2014/main" id="{96AE89EA-7CAA-EC78-66E7-2855CE879FD0}"/>
              </a:ext>
            </a:extLst>
          </p:cNvPr>
          <p:cNvSpPr txBox="1"/>
          <p:nvPr/>
        </p:nvSpPr>
        <p:spPr>
          <a:xfrm rot="20980602">
            <a:off x="9203870" y="2645624"/>
            <a:ext cx="1289135" cy="369332"/>
          </a:xfrm>
          <a:prstGeom prst="rect">
            <a:avLst/>
          </a:prstGeom>
          <a:noFill/>
        </p:spPr>
        <p:txBody>
          <a:bodyPr wrap="none" rtlCol="0">
            <a:spAutoFit/>
          </a:bodyPr>
          <a:lstStyle/>
          <a:p>
            <a:r>
              <a:rPr lang="en-AU" dirty="0"/>
              <a:t>3dB: BW/2</a:t>
            </a:r>
          </a:p>
        </p:txBody>
      </p:sp>
      <p:cxnSp>
        <p:nvCxnSpPr>
          <p:cNvPr id="25" name="Straight Connector 24">
            <a:extLst>
              <a:ext uri="{FF2B5EF4-FFF2-40B4-BE49-F238E27FC236}">
                <a16:creationId xmlns:a16="http://schemas.microsoft.com/office/drawing/2014/main" id="{63274A53-9EF8-D0BA-BA2F-7AFA0445F020}"/>
              </a:ext>
            </a:extLst>
          </p:cNvPr>
          <p:cNvCxnSpPr>
            <a:stCxn id="13" idx="0"/>
          </p:cNvCxnSpPr>
          <p:nvPr/>
        </p:nvCxnSpPr>
        <p:spPr>
          <a:xfrm flipV="1">
            <a:off x="1227973" y="3912326"/>
            <a:ext cx="9875456" cy="243705"/>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26" name="TextBox 25">
            <a:extLst>
              <a:ext uri="{FF2B5EF4-FFF2-40B4-BE49-F238E27FC236}">
                <a16:creationId xmlns:a16="http://schemas.microsoft.com/office/drawing/2014/main" id="{7791FC02-865E-CFF4-E617-B256BC92DAC9}"/>
              </a:ext>
            </a:extLst>
          </p:cNvPr>
          <p:cNvSpPr txBox="1"/>
          <p:nvPr/>
        </p:nvSpPr>
        <p:spPr>
          <a:xfrm rot="21446191">
            <a:off x="10054632" y="3620111"/>
            <a:ext cx="973343" cy="369332"/>
          </a:xfrm>
          <a:prstGeom prst="rect">
            <a:avLst/>
          </a:prstGeom>
          <a:noFill/>
        </p:spPr>
        <p:txBody>
          <a:bodyPr wrap="none" rtlCol="0">
            <a:spAutoFit/>
          </a:bodyPr>
          <a:lstStyle/>
          <a:p>
            <a:r>
              <a:rPr lang="en-AU" dirty="0"/>
              <a:t>Horizon</a:t>
            </a:r>
          </a:p>
        </p:txBody>
      </p:sp>
      <p:cxnSp>
        <p:nvCxnSpPr>
          <p:cNvPr id="28" name="Straight Arrow Connector 27">
            <a:extLst>
              <a:ext uri="{FF2B5EF4-FFF2-40B4-BE49-F238E27FC236}">
                <a16:creationId xmlns:a16="http://schemas.microsoft.com/office/drawing/2014/main" id="{D4E9838D-2C10-F355-6958-7BEE54A120B3}"/>
              </a:ext>
            </a:extLst>
          </p:cNvPr>
          <p:cNvCxnSpPr/>
          <p:nvPr/>
        </p:nvCxnSpPr>
        <p:spPr>
          <a:xfrm flipH="1" flipV="1">
            <a:off x="7151914" y="3304903"/>
            <a:ext cx="101163" cy="7061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A9D7F8D4-6332-567B-E666-A9580E25BA50}"/>
              </a:ext>
            </a:extLst>
          </p:cNvPr>
          <p:cNvSpPr txBox="1"/>
          <p:nvPr/>
        </p:nvSpPr>
        <p:spPr>
          <a:xfrm rot="21209481">
            <a:off x="7186296" y="3353825"/>
            <a:ext cx="1843774" cy="369332"/>
          </a:xfrm>
          <a:prstGeom prst="rect">
            <a:avLst/>
          </a:prstGeom>
          <a:noFill/>
        </p:spPr>
        <p:txBody>
          <a:bodyPr wrap="none" rtlCol="0">
            <a:spAutoFit/>
          </a:bodyPr>
          <a:lstStyle/>
          <a:p>
            <a:r>
              <a:rPr lang="en-AU" dirty="0"/>
              <a:t>Clearance angle</a:t>
            </a:r>
          </a:p>
        </p:txBody>
      </p:sp>
      <p:sp>
        <p:nvSpPr>
          <p:cNvPr id="4" name="Content Placeholder 2">
            <a:extLst>
              <a:ext uri="{FF2B5EF4-FFF2-40B4-BE49-F238E27FC236}">
                <a16:creationId xmlns:a16="http://schemas.microsoft.com/office/drawing/2014/main" id="{347D8786-245A-7779-F3D1-549BAB969007}"/>
              </a:ext>
            </a:extLst>
          </p:cNvPr>
          <p:cNvSpPr txBox="1">
            <a:spLocks/>
          </p:cNvSpPr>
          <p:nvPr/>
        </p:nvSpPr>
        <p:spPr>
          <a:xfrm>
            <a:off x="343450" y="1765970"/>
            <a:ext cx="8649052" cy="1891994"/>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dirty="0"/>
              <a:t>The further away the WT the higher it can be before blocking</a:t>
            </a:r>
          </a:p>
          <a:p>
            <a:r>
              <a:rPr lang="en-AU" dirty="0"/>
              <a:t>Clearance angle = scanning angle – Beamwidth / 2</a:t>
            </a:r>
          </a:p>
        </p:txBody>
      </p:sp>
    </p:spTree>
    <p:extLst>
      <p:ext uri="{BB962C8B-B14F-4D97-AF65-F5344CB8AC3E}">
        <p14:creationId xmlns:p14="http://schemas.microsoft.com/office/powerpoint/2010/main" val="4150346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31C28-CD1F-9ED3-F0CE-35DCE0C96AEB}"/>
              </a:ext>
            </a:extLst>
          </p:cNvPr>
          <p:cNvSpPr>
            <a:spLocks noGrp="1"/>
          </p:cNvSpPr>
          <p:nvPr>
            <p:ph type="title"/>
          </p:nvPr>
        </p:nvSpPr>
        <p:spPr/>
        <p:txBody>
          <a:bodyPr/>
          <a:lstStyle/>
          <a:p>
            <a:r>
              <a:rPr lang="en-AU"/>
              <a:t>Doppler contamination from rotating blades</a:t>
            </a:r>
          </a:p>
        </p:txBody>
      </p:sp>
      <p:sp>
        <p:nvSpPr>
          <p:cNvPr id="3" name="Content Placeholder 2">
            <a:extLst>
              <a:ext uri="{FF2B5EF4-FFF2-40B4-BE49-F238E27FC236}">
                <a16:creationId xmlns:a16="http://schemas.microsoft.com/office/drawing/2014/main" id="{4DB174AD-9943-2BA5-CD32-E21F658BD7E5}"/>
              </a:ext>
            </a:extLst>
          </p:cNvPr>
          <p:cNvSpPr>
            <a:spLocks noGrp="1"/>
          </p:cNvSpPr>
          <p:nvPr>
            <p:ph idx="1"/>
          </p:nvPr>
        </p:nvSpPr>
        <p:spPr/>
        <p:txBody>
          <a:bodyPr>
            <a:normAutofit/>
          </a:bodyPr>
          <a:lstStyle/>
          <a:p>
            <a:r>
              <a:rPr lang="en-US" dirty="0"/>
              <a:t>Rotating blades impart Doppler shifts to the reflected signal — the spectrum spreads across harmonics of the rotation rate
Modern multi-megawatt turbines reach blade tip speeds of 50–80 m/s — well above typical MTI velocity thresholds
Blade returns pass through the filter and appear as moving targets, generating false plots and tracks
Affects PSR only — SSR does not use Doppler processing and is immune to this mechanism
Mitigation via the I/N criterion — if the reflected return is below the noise floor, the spectrum is irrelevant</a:t>
            </a:r>
            <a:endParaRPr lang="en-AU" dirty="0"/>
          </a:p>
        </p:txBody>
      </p:sp>
      <p:sp>
        <p:nvSpPr>
          <p:cNvPr id="4" name="Slide Number Placeholder 3">
            <a:extLst>
              <a:ext uri="{FF2B5EF4-FFF2-40B4-BE49-F238E27FC236}">
                <a16:creationId xmlns:a16="http://schemas.microsoft.com/office/drawing/2014/main" id="{FC8816F6-EB66-3561-2152-BCAA52A43FBB}"/>
              </a:ext>
            </a:extLst>
          </p:cNvPr>
          <p:cNvSpPr>
            <a:spLocks noGrp="1"/>
          </p:cNvSpPr>
          <p:nvPr>
            <p:ph type="sldNum" sz="quarter" idx="12"/>
          </p:nvPr>
        </p:nvSpPr>
        <p:spPr/>
        <p:txBody>
          <a:bodyPr/>
          <a:lstStyle/>
          <a:p>
            <a:fld id="{940DDEBB-AC0F-47C8-928A-8ED53FA9494A}" type="slidenum">
              <a:rPr lang="en-AU" smtClean="0"/>
              <a:t>28</a:t>
            </a:fld>
            <a:endParaRPr lang="en-AU"/>
          </a:p>
        </p:txBody>
      </p:sp>
      <p:sp>
        <p:nvSpPr>
          <p:cNvPr id="5" name="TextBox 4">
            <a:extLst>
              <a:ext uri="{FF2B5EF4-FFF2-40B4-BE49-F238E27FC236}">
                <a16:creationId xmlns:a16="http://schemas.microsoft.com/office/drawing/2014/main" id="{4A9D4897-D558-7A80-3DF1-5D738BBA2980}"/>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27449536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69EC6-DED9-F49B-7208-D4085473D282}"/>
              </a:ext>
            </a:extLst>
          </p:cNvPr>
          <p:cNvSpPr>
            <a:spLocks noGrp="1"/>
          </p:cNvSpPr>
          <p:nvPr>
            <p:ph type="title"/>
          </p:nvPr>
        </p:nvSpPr>
        <p:spPr/>
        <p:txBody>
          <a:bodyPr/>
          <a:lstStyle/>
          <a:p>
            <a:r>
              <a:rPr lang="en-AU" dirty="0"/>
              <a:t>Doppler </a:t>
            </a:r>
          </a:p>
        </p:txBody>
      </p:sp>
      <p:sp>
        <p:nvSpPr>
          <p:cNvPr id="3" name="Content Placeholder 2">
            <a:extLst>
              <a:ext uri="{FF2B5EF4-FFF2-40B4-BE49-F238E27FC236}">
                <a16:creationId xmlns:a16="http://schemas.microsoft.com/office/drawing/2014/main" id="{999B2D46-4BD9-BEDE-068C-E471BA8C3661}"/>
              </a:ext>
            </a:extLst>
          </p:cNvPr>
          <p:cNvSpPr>
            <a:spLocks noGrp="1"/>
          </p:cNvSpPr>
          <p:nvPr>
            <p:ph idx="1"/>
          </p:nvPr>
        </p:nvSpPr>
        <p:spPr>
          <a:xfrm>
            <a:off x="7300203" y="2160589"/>
            <a:ext cx="4345335" cy="3880773"/>
          </a:xfrm>
        </p:spPr>
        <p:txBody>
          <a:bodyPr/>
          <a:lstStyle/>
          <a:p>
            <a:r>
              <a:rPr lang="en-AU" dirty="0"/>
              <a:t>750 Hz doppler is </a:t>
            </a:r>
          </a:p>
          <a:p>
            <a:pPr lvl="1"/>
            <a:r>
              <a:rPr lang="en-AU" dirty="0"/>
              <a:t>~ 135 km/hr at 3 GHz</a:t>
            </a:r>
          </a:p>
          <a:p>
            <a:pPr lvl="1"/>
            <a:r>
              <a:rPr lang="en-AU" dirty="0"/>
              <a:t>~ 405 km/hr at 1 GHz</a:t>
            </a:r>
          </a:p>
          <a:p>
            <a:r>
              <a:rPr lang="en-AU" dirty="0"/>
              <a:t>For false target to take place</a:t>
            </a:r>
          </a:p>
          <a:p>
            <a:pPr lvl="1"/>
            <a:r>
              <a:rPr lang="en-AU" dirty="0"/>
              <a:t>Reflected signal &gt;= threshold AND</a:t>
            </a:r>
          </a:p>
          <a:p>
            <a:pPr lvl="1"/>
            <a:r>
              <a:rPr lang="en-AU" dirty="0"/>
              <a:t>Rotational AND</a:t>
            </a:r>
          </a:p>
          <a:p>
            <a:pPr lvl="1"/>
            <a:r>
              <a:rPr lang="en-AU" dirty="0"/>
              <a:t>Line-of-sight</a:t>
            </a:r>
          </a:p>
        </p:txBody>
      </p:sp>
      <p:pic>
        <p:nvPicPr>
          <p:cNvPr id="5" name="Picture 4">
            <a:extLst>
              <a:ext uri="{FF2B5EF4-FFF2-40B4-BE49-F238E27FC236}">
                <a16:creationId xmlns:a16="http://schemas.microsoft.com/office/drawing/2014/main" id="{F74CCD23-3CB0-6E99-C01C-BF029B840616}"/>
              </a:ext>
            </a:extLst>
          </p:cNvPr>
          <p:cNvPicPr>
            <a:picLocks noChangeAspect="1"/>
          </p:cNvPicPr>
          <p:nvPr/>
        </p:nvPicPr>
        <p:blipFill>
          <a:blip r:embed="rId2"/>
          <a:stretch>
            <a:fillRect/>
          </a:stretch>
        </p:blipFill>
        <p:spPr>
          <a:xfrm>
            <a:off x="-758909" y="1138745"/>
            <a:ext cx="8192454" cy="5461635"/>
          </a:xfrm>
          <a:prstGeom prst="rect">
            <a:avLst/>
          </a:prstGeom>
        </p:spPr>
      </p:pic>
      <p:sp>
        <p:nvSpPr>
          <p:cNvPr id="7" name="TextBox 6">
            <a:extLst>
              <a:ext uri="{FF2B5EF4-FFF2-40B4-BE49-F238E27FC236}">
                <a16:creationId xmlns:a16="http://schemas.microsoft.com/office/drawing/2014/main" id="{D0F4BD74-A0E8-67F2-2F85-BE2488032FF9}"/>
              </a:ext>
            </a:extLst>
          </p:cNvPr>
          <p:cNvSpPr txBox="1"/>
          <p:nvPr/>
        </p:nvSpPr>
        <p:spPr>
          <a:xfrm>
            <a:off x="3942071" y="6325891"/>
            <a:ext cx="2507678" cy="369332"/>
          </a:xfrm>
          <a:prstGeom prst="rect">
            <a:avLst/>
          </a:prstGeom>
          <a:noFill/>
        </p:spPr>
        <p:txBody>
          <a:bodyPr wrap="square">
            <a:spAutoFit/>
          </a:bodyPr>
          <a:lstStyle/>
          <a:p>
            <a:r>
              <a:rPr lang="en-AU" sz="1800" b="0" i="0" u="none" strike="noStrike" baseline="0" dirty="0">
                <a:latin typeface="Arial" panose="020B0604020202020204" pitchFamily="34" charset="0"/>
              </a:rPr>
              <a:t>QinetiQ Proprietary</a:t>
            </a:r>
            <a:endParaRPr lang="en-AU" dirty="0"/>
          </a:p>
        </p:txBody>
      </p:sp>
      <p:sp>
        <p:nvSpPr>
          <p:cNvPr id="4" name="TextBox 3">
            <a:extLst>
              <a:ext uri="{FF2B5EF4-FFF2-40B4-BE49-F238E27FC236}">
                <a16:creationId xmlns:a16="http://schemas.microsoft.com/office/drawing/2014/main" id="{44C9E6ED-9565-68D5-4BA8-E139421619AA}"/>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25652096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2286C-7106-C564-7A7F-649A71B31B85}"/>
              </a:ext>
            </a:extLst>
          </p:cNvPr>
          <p:cNvSpPr>
            <a:spLocks noGrp="1"/>
          </p:cNvSpPr>
          <p:nvPr>
            <p:ph type="title"/>
          </p:nvPr>
        </p:nvSpPr>
        <p:spPr/>
        <p:txBody>
          <a:bodyPr/>
          <a:lstStyle/>
          <a:p>
            <a:r>
              <a:rPr lang="en-AU"/>
              <a:t>Operational impact on air traffic surveillance</a:t>
            </a:r>
          </a:p>
        </p:txBody>
      </p:sp>
      <p:sp>
        <p:nvSpPr>
          <p:cNvPr id="3" name="Content Placeholder 2">
            <a:extLst>
              <a:ext uri="{FF2B5EF4-FFF2-40B4-BE49-F238E27FC236}">
                <a16:creationId xmlns:a16="http://schemas.microsoft.com/office/drawing/2014/main" id="{3E77BC35-3BA3-943B-1709-D0290D8B744D}"/>
              </a:ext>
            </a:extLst>
          </p:cNvPr>
          <p:cNvSpPr>
            <a:spLocks noGrp="1"/>
          </p:cNvSpPr>
          <p:nvPr>
            <p:ph idx="1"/>
          </p:nvPr>
        </p:nvSpPr>
        <p:spPr/>
        <p:txBody>
          <a:bodyPr>
            <a:normAutofit/>
          </a:bodyPr>
          <a:lstStyle/>
          <a:p>
            <a:r>
              <a:rPr lang="en-US" dirty="0"/>
              <a:t>Detection degradation — raised CFAR threshold reduces probability of detecting genuine low-RCS targets
False plots and tracks — blade Doppler returns and ghost echoes trigger spurious aircraft reports
Tracking instability — swap, split or lost tracks on real aircraft in the affected range–azimuth cells
Coverage gaps — shadow wedges create altitude bands where targets are not seen
Controller workload — more plots to resolve, lower trust in the picture, safety case impacted</a:t>
            </a:r>
            <a:endParaRPr lang="en-AU" dirty="0"/>
          </a:p>
        </p:txBody>
      </p:sp>
      <p:sp>
        <p:nvSpPr>
          <p:cNvPr id="4" name="Slide Number Placeholder 3">
            <a:extLst>
              <a:ext uri="{FF2B5EF4-FFF2-40B4-BE49-F238E27FC236}">
                <a16:creationId xmlns:a16="http://schemas.microsoft.com/office/drawing/2014/main" id="{866C1AE8-9C11-67D3-8B0A-0B21F237E40F}"/>
              </a:ext>
            </a:extLst>
          </p:cNvPr>
          <p:cNvSpPr>
            <a:spLocks noGrp="1"/>
          </p:cNvSpPr>
          <p:nvPr>
            <p:ph type="sldNum" sz="quarter" idx="12"/>
          </p:nvPr>
        </p:nvSpPr>
        <p:spPr/>
        <p:txBody>
          <a:bodyPr/>
          <a:lstStyle/>
          <a:p>
            <a:fld id="{940DDEBB-AC0F-47C8-928A-8ED53FA9494A}" type="slidenum">
              <a:rPr lang="en-AU" smtClean="0"/>
              <a:t>30</a:t>
            </a:fld>
            <a:endParaRPr lang="en-AU"/>
          </a:p>
        </p:txBody>
      </p:sp>
      <p:sp>
        <p:nvSpPr>
          <p:cNvPr id="5" name="TextBox 4">
            <a:extLst>
              <a:ext uri="{FF2B5EF4-FFF2-40B4-BE49-F238E27FC236}">
                <a16:creationId xmlns:a16="http://schemas.microsoft.com/office/drawing/2014/main" id="{B1DA1DE5-B53C-1F32-1AD9-C955E04501BB}"/>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42140869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90F6D-6270-F686-A0A4-ED32AA8ACE81}"/>
              </a:ext>
            </a:extLst>
          </p:cNvPr>
          <p:cNvSpPr>
            <a:spLocks noGrp="1"/>
          </p:cNvSpPr>
          <p:nvPr>
            <p:ph type="title"/>
          </p:nvPr>
        </p:nvSpPr>
        <p:spPr/>
        <p:txBody>
          <a:bodyPr/>
          <a:lstStyle/>
          <a:p>
            <a:r>
              <a:rPr lang="en-US"/>
              <a:t>Assessment approaches — screening vs detailed</a:t>
            </a:r>
            <a:endParaRPr lang="en-AU"/>
          </a:p>
        </p:txBody>
      </p:sp>
      <p:sp>
        <p:nvSpPr>
          <p:cNvPr id="3" name="Content Placeholder 2">
            <a:extLst>
              <a:ext uri="{FF2B5EF4-FFF2-40B4-BE49-F238E27FC236}">
                <a16:creationId xmlns:a16="http://schemas.microsoft.com/office/drawing/2014/main" id="{390BE1C1-9961-31B9-7A69-4F3310BEB1FA}"/>
              </a:ext>
            </a:extLst>
          </p:cNvPr>
          <p:cNvSpPr>
            <a:spLocks noGrp="1"/>
          </p:cNvSpPr>
          <p:nvPr>
            <p:ph idx="1"/>
          </p:nvPr>
        </p:nvSpPr>
        <p:spPr>
          <a:xfrm>
            <a:off x="677334" y="2160589"/>
            <a:ext cx="6383140" cy="3880773"/>
          </a:xfrm>
        </p:spPr>
        <p:txBody>
          <a:bodyPr>
            <a:normAutofit/>
          </a:bodyPr>
          <a:lstStyle/>
          <a:p>
            <a:r>
              <a:rPr lang="en-US" dirty="0"/>
              <a:t>Not every turbine needs a full engineering study — assessment is layered to focus effort where it matters
Safeguarding — a small exclusion zone around the radar where no turbine is permitted
Screening — geometric checks on range, line of sight and terrain to clear benign cases early
Simple engineering assessment — tractable calculations for turbines in intermediate zones
Detailed analysis — full I/N and beam-clearance simulation for turbines close in or in clear line of sight</a:t>
            </a:r>
            <a:endParaRPr lang="en-AU" dirty="0"/>
          </a:p>
        </p:txBody>
      </p:sp>
      <p:pic>
        <p:nvPicPr>
          <p:cNvPr id="5" name="Content Placeholder 4">
            <a:extLst>
              <a:ext uri="{FF2B5EF4-FFF2-40B4-BE49-F238E27FC236}">
                <a16:creationId xmlns:a16="http://schemas.microsoft.com/office/drawing/2014/main" id="{18EF6A6F-13B4-D4DF-4F2B-6C65DD1FA169}"/>
              </a:ext>
            </a:extLst>
          </p:cNvPr>
          <p:cNvPicPr>
            <a:picLocks noChangeAspect="1"/>
          </p:cNvPicPr>
          <p:nvPr/>
        </p:nvPicPr>
        <p:blipFill>
          <a:blip r:embed="rId2"/>
          <a:stretch>
            <a:fillRect/>
          </a:stretch>
        </p:blipFill>
        <p:spPr>
          <a:xfrm>
            <a:off x="7207824" y="1418055"/>
            <a:ext cx="3465163" cy="2018458"/>
          </a:xfrm>
          <a:prstGeom prst="rect">
            <a:avLst/>
          </a:prstGeom>
        </p:spPr>
      </p:pic>
      <p:sp>
        <p:nvSpPr>
          <p:cNvPr id="7" name="TextBox 6">
            <a:extLst>
              <a:ext uri="{FF2B5EF4-FFF2-40B4-BE49-F238E27FC236}">
                <a16:creationId xmlns:a16="http://schemas.microsoft.com/office/drawing/2014/main" id="{025DE28B-594B-44F5-4F06-D762F4EEC551}"/>
              </a:ext>
            </a:extLst>
          </p:cNvPr>
          <p:cNvSpPr txBox="1"/>
          <p:nvPr/>
        </p:nvSpPr>
        <p:spPr>
          <a:xfrm>
            <a:off x="7406013" y="1085334"/>
            <a:ext cx="3735977" cy="369332"/>
          </a:xfrm>
          <a:prstGeom prst="rect">
            <a:avLst/>
          </a:prstGeom>
          <a:noFill/>
        </p:spPr>
        <p:txBody>
          <a:bodyPr wrap="square">
            <a:spAutoFit/>
          </a:bodyPr>
          <a:lstStyle/>
          <a:p>
            <a:r>
              <a:rPr lang="en-AU" dirty="0"/>
              <a:t>EUROCONTROL GUID-0130 </a:t>
            </a:r>
          </a:p>
        </p:txBody>
      </p:sp>
      <p:sp>
        <p:nvSpPr>
          <p:cNvPr id="6" name="TextBox 5">
            <a:extLst>
              <a:ext uri="{FF2B5EF4-FFF2-40B4-BE49-F238E27FC236}">
                <a16:creationId xmlns:a16="http://schemas.microsoft.com/office/drawing/2014/main" id="{5673AA1A-F60A-0E8C-B524-A9AF73BFC315}"/>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pic>
        <p:nvPicPr>
          <p:cNvPr id="9" name="Picture 8">
            <a:extLst>
              <a:ext uri="{FF2B5EF4-FFF2-40B4-BE49-F238E27FC236}">
                <a16:creationId xmlns:a16="http://schemas.microsoft.com/office/drawing/2014/main" id="{13C0045F-168A-FD5C-AC50-145D6C4BEE52}"/>
              </a:ext>
            </a:extLst>
          </p:cNvPr>
          <p:cNvPicPr>
            <a:picLocks noChangeAspect="1"/>
          </p:cNvPicPr>
          <p:nvPr/>
        </p:nvPicPr>
        <p:blipFill>
          <a:blip r:embed="rId3"/>
          <a:stretch>
            <a:fillRect/>
          </a:stretch>
        </p:blipFill>
        <p:spPr>
          <a:xfrm>
            <a:off x="7114688" y="3579222"/>
            <a:ext cx="3558300" cy="2797238"/>
          </a:xfrm>
          <a:prstGeom prst="rect">
            <a:avLst/>
          </a:prstGeom>
        </p:spPr>
      </p:pic>
      <p:cxnSp>
        <p:nvCxnSpPr>
          <p:cNvPr id="14" name="Straight Arrow Connector 13">
            <a:extLst>
              <a:ext uri="{FF2B5EF4-FFF2-40B4-BE49-F238E27FC236}">
                <a16:creationId xmlns:a16="http://schemas.microsoft.com/office/drawing/2014/main" id="{59EC1126-3C3B-341C-6C99-50FC210421F3}"/>
              </a:ext>
            </a:extLst>
          </p:cNvPr>
          <p:cNvCxnSpPr>
            <a:cxnSpLocks/>
            <a:stCxn id="5" idx="2"/>
          </p:cNvCxnSpPr>
          <p:nvPr/>
        </p:nvCxnSpPr>
        <p:spPr>
          <a:xfrm>
            <a:off x="8940406" y="3436513"/>
            <a:ext cx="0" cy="105711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A97E180F-CD7E-591C-9C75-43AC90DA4403}"/>
              </a:ext>
            </a:extLst>
          </p:cNvPr>
          <p:cNvCxnSpPr>
            <a:cxnSpLocks/>
          </p:cNvCxnSpPr>
          <p:nvPr/>
        </p:nvCxnSpPr>
        <p:spPr>
          <a:xfrm>
            <a:off x="9588137" y="3435531"/>
            <a:ext cx="0" cy="48843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4E963CAB-7649-408A-31FD-53A6EEBA5310}"/>
              </a:ext>
            </a:extLst>
          </p:cNvPr>
          <p:cNvCxnSpPr>
            <a:cxnSpLocks/>
          </p:cNvCxnSpPr>
          <p:nvPr/>
        </p:nvCxnSpPr>
        <p:spPr>
          <a:xfrm>
            <a:off x="10328366" y="3435531"/>
            <a:ext cx="0" cy="48843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3529744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02A85-33C2-4382-2BD4-50B873C7A25E}"/>
              </a:ext>
            </a:extLst>
          </p:cNvPr>
          <p:cNvSpPr>
            <a:spLocks noGrp="1"/>
          </p:cNvSpPr>
          <p:nvPr>
            <p:ph type="title"/>
          </p:nvPr>
        </p:nvSpPr>
        <p:spPr/>
        <p:txBody>
          <a:bodyPr/>
          <a:lstStyle/>
          <a:p>
            <a:r>
              <a:rPr lang="en-AU"/>
              <a:t>NTIA TR-08-454 — sequential screening</a:t>
            </a:r>
          </a:p>
        </p:txBody>
      </p:sp>
      <p:sp>
        <p:nvSpPr>
          <p:cNvPr id="3" name="Content Placeholder 2">
            <a:extLst>
              <a:ext uri="{FF2B5EF4-FFF2-40B4-BE49-F238E27FC236}">
                <a16:creationId xmlns:a16="http://schemas.microsoft.com/office/drawing/2014/main" id="{584CA6BF-A5FD-4B89-E9C9-E5C218A26134}"/>
              </a:ext>
            </a:extLst>
          </p:cNvPr>
          <p:cNvSpPr>
            <a:spLocks noGrp="1"/>
          </p:cNvSpPr>
          <p:nvPr>
            <p:ph idx="1"/>
          </p:nvPr>
        </p:nvSpPr>
        <p:spPr>
          <a:xfrm>
            <a:off x="677334" y="2160589"/>
            <a:ext cx="6343952" cy="3880773"/>
          </a:xfrm>
        </p:spPr>
        <p:txBody>
          <a:bodyPr>
            <a:normAutofit/>
          </a:bodyPr>
          <a:lstStyle/>
          <a:p>
            <a:r>
              <a:rPr lang="en-US" dirty="0"/>
              <a:t>Stage 1 — line of sight screening using a 4/3 effective earth radius model; cleared if beyond LOS
Stage 2 — terrain shielding check including Fresnel zone clearance; cleared if adequately shielded
Stage 3 — detailed engineering analysis of the two physical mechanisms: reflection and shadowing
I/N acceptance thresholds — ultra-conservative ≤ −9 dB, conservative ≤ −6 dB</a:t>
            </a:r>
            <a:endParaRPr lang="en-AU" dirty="0"/>
          </a:p>
        </p:txBody>
      </p:sp>
      <p:sp>
        <p:nvSpPr>
          <p:cNvPr id="4" name="Slide Number Placeholder 3">
            <a:extLst>
              <a:ext uri="{FF2B5EF4-FFF2-40B4-BE49-F238E27FC236}">
                <a16:creationId xmlns:a16="http://schemas.microsoft.com/office/drawing/2014/main" id="{ED2FBCCE-0926-EE4F-09D4-4C2E259DE29B}"/>
              </a:ext>
            </a:extLst>
          </p:cNvPr>
          <p:cNvSpPr>
            <a:spLocks noGrp="1"/>
          </p:cNvSpPr>
          <p:nvPr>
            <p:ph type="sldNum" sz="quarter" idx="12"/>
          </p:nvPr>
        </p:nvSpPr>
        <p:spPr/>
        <p:txBody>
          <a:bodyPr/>
          <a:lstStyle/>
          <a:p>
            <a:fld id="{940DDEBB-AC0F-47C8-928A-8ED53FA9494A}" type="slidenum">
              <a:rPr lang="en-AU" smtClean="0"/>
              <a:t>32</a:t>
            </a:fld>
            <a:endParaRPr lang="en-AU"/>
          </a:p>
        </p:txBody>
      </p:sp>
      <p:sp>
        <p:nvSpPr>
          <p:cNvPr id="5" name="TextBox 4">
            <a:extLst>
              <a:ext uri="{FF2B5EF4-FFF2-40B4-BE49-F238E27FC236}">
                <a16:creationId xmlns:a16="http://schemas.microsoft.com/office/drawing/2014/main" id="{619C0E4E-7624-414A-6AEA-4AAC8B051373}"/>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pic>
        <p:nvPicPr>
          <p:cNvPr id="7" name="Picture 6">
            <a:extLst>
              <a:ext uri="{FF2B5EF4-FFF2-40B4-BE49-F238E27FC236}">
                <a16:creationId xmlns:a16="http://schemas.microsoft.com/office/drawing/2014/main" id="{E6F14455-1498-23C0-9774-FC31FA6E175D}"/>
              </a:ext>
            </a:extLst>
          </p:cNvPr>
          <p:cNvPicPr>
            <a:picLocks noChangeAspect="1"/>
          </p:cNvPicPr>
          <p:nvPr/>
        </p:nvPicPr>
        <p:blipFill>
          <a:blip r:embed="rId2"/>
          <a:stretch>
            <a:fillRect/>
          </a:stretch>
        </p:blipFill>
        <p:spPr>
          <a:xfrm>
            <a:off x="7831726" y="3614634"/>
            <a:ext cx="1988138" cy="2866517"/>
          </a:xfrm>
          <a:prstGeom prst="rect">
            <a:avLst/>
          </a:prstGeom>
        </p:spPr>
      </p:pic>
      <p:pic>
        <p:nvPicPr>
          <p:cNvPr id="9" name="Picture 8">
            <a:extLst>
              <a:ext uri="{FF2B5EF4-FFF2-40B4-BE49-F238E27FC236}">
                <a16:creationId xmlns:a16="http://schemas.microsoft.com/office/drawing/2014/main" id="{1AD1914F-9B78-4B32-98D7-2CCC731F5919}"/>
              </a:ext>
            </a:extLst>
          </p:cNvPr>
          <p:cNvPicPr>
            <a:picLocks noChangeAspect="1"/>
          </p:cNvPicPr>
          <p:nvPr/>
        </p:nvPicPr>
        <p:blipFill>
          <a:blip r:embed="rId3"/>
          <a:stretch>
            <a:fillRect/>
          </a:stretch>
        </p:blipFill>
        <p:spPr>
          <a:xfrm>
            <a:off x="7208126" y="2058994"/>
            <a:ext cx="2765073" cy="1370006"/>
          </a:xfrm>
          <a:prstGeom prst="rect">
            <a:avLst/>
          </a:prstGeom>
        </p:spPr>
      </p:pic>
    </p:spTree>
    <p:extLst>
      <p:ext uri="{BB962C8B-B14F-4D97-AF65-F5344CB8AC3E}">
        <p14:creationId xmlns:p14="http://schemas.microsoft.com/office/powerpoint/2010/main" val="39156187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27114-A572-A68C-ED5A-8995BFDA9A4F}"/>
              </a:ext>
            </a:extLst>
          </p:cNvPr>
          <p:cNvSpPr>
            <a:spLocks noGrp="1"/>
          </p:cNvSpPr>
          <p:nvPr>
            <p:ph type="title"/>
          </p:nvPr>
        </p:nvSpPr>
        <p:spPr>
          <a:xfrm>
            <a:off x="676745" y="609600"/>
            <a:ext cx="4918027" cy="1320800"/>
          </a:xfrm>
        </p:spPr>
        <p:txBody>
          <a:bodyPr anchor="ctr">
            <a:normAutofit/>
          </a:bodyPr>
          <a:lstStyle/>
          <a:p>
            <a:r>
              <a:rPr lang="en-AU" dirty="0"/>
              <a:t>Proposed work-flow</a:t>
            </a:r>
          </a:p>
        </p:txBody>
      </p:sp>
      <p:sp>
        <p:nvSpPr>
          <p:cNvPr id="3" name="Content Placeholder 2">
            <a:extLst>
              <a:ext uri="{FF2B5EF4-FFF2-40B4-BE49-F238E27FC236}">
                <a16:creationId xmlns:a16="http://schemas.microsoft.com/office/drawing/2014/main" id="{93BD98EB-2A64-C23A-3DA5-4A75C940E828}"/>
              </a:ext>
            </a:extLst>
          </p:cNvPr>
          <p:cNvSpPr>
            <a:spLocks noGrp="1"/>
          </p:cNvSpPr>
          <p:nvPr>
            <p:ph idx="1"/>
          </p:nvPr>
        </p:nvSpPr>
        <p:spPr>
          <a:xfrm>
            <a:off x="685167" y="2160589"/>
            <a:ext cx="4566102" cy="3560733"/>
          </a:xfrm>
        </p:spPr>
        <p:txBody>
          <a:bodyPr>
            <a:normAutofit/>
          </a:bodyPr>
          <a:lstStyle/>
          <a:p>
            <a:r>
              <a:rPr lang="en-AU" dirty="0"/>
              <a:t>Fully automated using HTZ software</a:t>
            </a:r>
          </a:p>
          <a:p>
            <a:r>
              <a:rPr lang="en-AU" dirty="0"/>
              <a:t>Batch visibility analysis</a:t>
            </a:r>
          </a:p>
          <a:p>
            <a:r>
              <a:rPr lang="en-AU" dirty="0"/>
              <a:t>Batch I/N analysis</a:t>
            </a:r>
          </a:p>
          <a:p>
            <a:r>
              <a:rPr lang="en-AU" dirty="0"/>
              <a:t>Batch clearance analysis</a:t>
            </a:r>
          </a:p>
          <a:p>
            <a:r>
              <a:rPr lang="en-AU" dirty="0"/>
              <a:t>Final verdict</a:t>
            </a:r>
          </a:p>
          <a:p>
            <a:r>
              <a:rPr lang="en-AU" dirty="0"/>
              <a:t>Mitigation measurements</a:t>
            </a:r>
          </a:p>
        </p:txBody>
      </p:sp>
      <p:pic>
        <p:nvPicPr>
          <p:cNvPr id="5" name="Picture 4">
            <a:extLst>
              <a:ext uri="{FF2B5EF4-FFF2-40B4-BE49-F238E27FC236}">
                <a16:creationId xmlns:a16="http://schemas.microsoft.com/office/drawing/2014/main" id="{DE86A215-3425-5147-69D7-246715A840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986370" y="632144"/>
            <a:ext cx="4287632" cy="5089178"/>
          </a:xfrm>
          <a:prstGeom prst="rect">
            <a:avLst/>
          </a:prstGeom>
          <a:noFill/>
        </p:spPr>
      </p:pic>
      <p:sp>
        <p:nvSpPr>
          <p:cNvPr id="6" name="TextBox 5">
            <a:extLst>
              <a:ext uri="{FF2B5EF4-FFF2-40B4-BE49-F238E27FC236}">
                <a16:creationId xmlns:a16="http://schemas.microsoft.com/office/drawing/2014/main" id="{B47D2166-E9D8-72F5-448B-02EF1B503185}"/>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34808826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4C8C0-23CF-2F63-5AFA-E105BF9D4FE3}"/>
              </a:ext>
            </a:extLst>
          </p:cNvPr>
          <p:cNvSpPr>
            <a:spLocks noGrp="1"/>
          </p:cNvSpPr>
          <p:nvPr>
            <p:ph type="title"/>
          </p:nvPr>
        </p:nvSpPr>
        <p:spPr/>
        <p:txBody>
          <a:bodyPr/>
          <a:lstStyle/>
          <a:p>
            <a:r>
              <a:rPr lang="en-AU" dirty="0"/>
              <a:t>Single report with all computations</a:t>
            </a:r>
          </a:p>
        </p:txBody>
      </p:sp>
      <p:sp>
        <p:nvSpPr>
          <p:cNvPr id="3" name="Content Placeholder 2">
            <a:extLst>
              <a:ext uri="{FF2B5EF4-FFF2-40B4-BE49-F238E27FC236}">
                <a16:creationId xmlns:a16="http://schemas.microsoft.com/office/drawing/2014/main" id="{1E5E7E38-F763-5739-77AB-D00B70CBE879}"/>
              </a:ext>
            </a:extLst>
          </p:cNvPr>
          <p:cNvSpPr>
            <a:spLocks noGrp="1"/>
          </p:cNvSpPr>
          <p:nvPr>
            <p:ph idx="1"/>
          </p:nvPr>
        </p:nvSpPr>
        <p:spPr/>
        <p:txBody>
          <a:bodyPr/>
          <a:lstStyle/>
          <a:p>
            <a:endParaRPr lang="en-AU"/>
          </a:p>
        </p:txBody>
      </p:sp>
      <p:pic>
        <p:nvPicPr>
          <p:cNvPr id="6" name="Picture 5">
            <a:extLst>
              <a:ext uri="{FF2B5EF4-FFF2-40B4-BE49-F238E27FC236}">
                <a16:creationId xmlns:a16="http://schemas.microsoft.com/office/drawing/2014/main" id="{E4749D29-61AD-119C-B743-97706A32C7DB}"/>
              </a:ext>
            </a:extLst>
          </p:cNvPr>
          <p:cNvPicPr>
            <a:picLocks noChangeAspect="1"/>
          </p:cNvPicPr>
          <p:nvPr/>
        </p:nvPicPr>
        <p:blipFill>
          <a:blip r:embed="rId2"/>
          <a:stretch>
            <a:fillRect/>
          </a:stretch>
        </p:blipFill>
        <p:spPr>
          <a:xfrm>
            <a:off x="61898" y="1930400"/>
            <a:ext cx="11898385" cy="5020376"/>
          </a:xfrm>
          <a:prstGeom prst="rect">
            <a:avLst/>
          </a:prstGeom>
        </p:spPr>
      </p:pic>
      <p:sp>
        <p:nvSpPr>
          <p:cNvPr id="9" name="Rectangle 8">
            <a:extLst>
              <a:ext uri="{FF2B5EF4-FFF2-40B4-BE49-F238E27FC236}">
                <a16:creationId xmlns:a16="http://schemas.microsoft.com/office/drawing/2014/main" id="{79A557D2-49D2-0005-2CF9-3B09C57F33D1}"/>
              </a:ext>
            </a:extLst>
          </p:cNvPr>
          <p:cNvSpPr/>
          <p:nvPr/>
        </p:nvSpPr>
        <p:spPr>
          <a:xfrm>
            <a:off x="8386354" y="2116180"/>
            <a:ext cx="2684417" cy="4767943"/>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10" name="Rectangle 9">
            <a:extLst>
              <a:ext uri="{FF2B5EF4-FFF2-40B4-BE49-F238E27FC236}">
                <a16:creationId xmlns:a16="http://schemas.microsoft.com/office/drawing/2014/main" id="{D27BC69C-2BBA-D6A7-AD4C-6CEA0D067A68}"/>
              </a:ext>
            </a:extLst>
          </p:cNvPr>
          <p:cNvSpPr/>
          <p:nvPr/>
        </p:nvSpPr>
        <p:spPr>
          <a:xfrm>
            <a:off x="1693818" y="2116181"/>
            <a:ext cx="1310640" cy="4767943"/>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11" name="Rectangle 10">
            <a:extLst>
              <a:ext uri="{FF2B5EF4-FFF2-40B4-BE49-F238E27FC236}">
                <a16:creationId xmlns:a16="http://schemas.microsoft.com/office/drawing/2014/main" id="{9B4AFC03-634D-19E5-7BB4-2D7D9DCE6D27}"/>
              </a:ext>
            </a:extLst>
          </p:cNvPr>
          <p:cNvSpPr/>
          <p:nvPr/>
        </p:nvSpPr>
        <p:spPr>
          <a:xfrm>
            <a:off x="1519646" y="1476103"/>
            <a:ext cx="829492" cy="387645"/>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AU" dirty="0"/>
              <a:t>radar</a:t>
            </a:r>
          </a:p>
        </p:txBody>
      </p:sp>
      <p:sp>
        <p:nvSpPr>
          <p:cNvPr id="12" name="Rectangle 11">
            <a:extLst>
              <a:ext uri="{FF2B5EF4-FFF2-40B4-BE49-F238E27FC236}">
                <a16:creationId xmlns:a16="http://schemas.microsoft.com/office/drawing/2014/main" id="{E58641C6-D97C-4E52-852B-D5B789EA5456}"/>
              </a:ext>
            </a:extLst>
          </p:cNvPr>
          <p:cNvSpPr/>
          <p:nvPr/>
        </p:nvSpPr>
        <p:spPr>
          <a:xfrm>
            <a:off x="2361958" y="1476103"/>
            <a:ext cx="829492" cy="3876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dirty="0"/>
              <a:t>WT</a:t>
            </a:r>
          </a:p>
        </p:txBody>
      </p:sp>
      <p:cxnSp>
        <p:nvCxnSpPr>
          <p:cNvPr id="14" name="Straight Arrow Connector 13">
            <a:extLst>
              <a:ext uri="{FF2B5EF4-FFF2-40B4-BE49-F238E27FC236}">
                <a16:creationId xmlns:a16="http://schemas.microsoft.com/office/drawing/2014/main" id="{543123AE-9212-7C91-E10A-8C981F60C1AF}"/>
              </a:ext>
            </a:extLst>
          </p:cNvPr>
          <p:cNvCxnSpPr>
            <a:stCxn id="11" idx="2"/>
          </p:cNvCxnSpPr>
          <p:nvPr/>
        </p:nvCxnSpPr>
        <p:spPr>
          <a:xfrm>
            <a:off x="1934392" y="1863748"/>
            <a:ext cx="0" cy="1740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D5E329D5-FE7A-4FFC-CFF5-95F8168116AF}"/>
              </a:ext>
            </a:extLst>
          </p:cNvPr>
          <p:cNvCxnSpPr>
            <a:stCxn id="12" idx="2"/>
          </p:cNvCxnSpPr>
          <p:nvPr/>
        </p:nvCxnSpPr>
        <p:spPr>
          <a:xfrm>
            <a:off x="2776704" y="1863748"/>
            <a:ext cx="0" cy="1544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6078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123FF-6622-3F4B-AB08-53A4DB9C12F0}"/>
              </a:ext>
            </a:extLst>
          </p:cNvPr>
          <p:cNvSpPr>
            <a:spLocks noGrp="1"/>
          </p:cNvSpPr>
          <p:nvPr>
            <p:ph type="title"/>
          </p:nvPr>
        </p:nvSpPr>
        <p:spPr/>
        <p:txBody>
          <a:bodyPr/>
          <a:lstStyle/>
          <a:p>
            <a:r>
              <a:rPr lang="en-US"/>
              <a:t>Acceptance criteria — I/N and shadowing</a:t>
            </a:r>
            <a:endParaRPr lang="en-AU"/>
          </a:p>
        </p:txBody>
      </p:sp>
      <p:sp>
        <p:nvSpPr>
          <p:cNvPr id="3" name="Content Placeholder 2">
            <a:extLst>
              <a:ext uri="{FF2B5EF4-FFF2-40B4-BE49-F238E27FC236}">
                <a16:creationId xmlns:a16="http://schemas.microsoft.com/office/drawing/2014/main" id="{E29837F3-6F16-303A-7BA9-7CCBEC33087F}"/>
              </a:ext>
            </a:extLst>
          </p:cNvPr>
          <p:cNvSpPr>
            <a:spLocks noGrp="1"/>
          </p:cNvSpPr>
          <p:nvPr>
            <p:ph idx="1"/>
          </p:nvPr>
        </p:nvSpPr>
        <p:spPr/>
        <p:txBody>
          <a:bodyPr>
            <a:normAutofit/>
          </a:bodyPr>
          <a:lstStyle/>
          <a:p>
            <a:r>
              <a:rPr lang="en-US" dirty="0"/>
              <a:t>Not within LOS? Accept</a:t>
            </a:r>
          </a:p>
          <a:p>
            <a:r>
              <a:rPr lang="en-US" dirty="0"/>
              <a:t>Two criteria must hold for a Conditional Accept — reflection (I/N) and shadowing (beam clearance)
I/N ≤ −6 dB — reflected turbine return stays at least 6 dB below the receiver noise floor
Covers all reflection effects — false targets, Doppler contamination and receiver overload all sit below detection
Shadowing — elevation angle from radar to blade tip must be below the lower edge of the main beam
Lower edge = scanning angle minus half the 3 dB vertical beamwidth, so blade tips sit under the main lobe</a:t>
            </a:r>
            <a:endParaRPr lang="en-AU" dirty="0"/>
          </a:p>
        </p:txBody>
      </p:sp>
      <p:sp>
        <p:nvSpPr>
          <p:cNvPr id="4" name="Slide Number Placeholder 3">
            <a:extLst>
              <a:ext uri="{FF2B5EF4-FFF2-40B4-BE49-F238E27FC236}">
                <a16:creationId xmlns:a16="http://schemas.microsoft.com/office/drawing/2014/main" id="{2AE67D1A-0642-0FC3-596C-A46CCB0787E8}"/>
              </a:ext>
            </a:extLst>
          </p:cNvPr>
          <p:cNvSpPr>
            <a:spLocks noGrp="1"/>
          </p:cNvSpPr>
          <p:nvPr>
            <p:ph type="sldNum" sz="quarter" idx="12"/>
          </p:nvPr>
        </p:nvSpPr>
        <p:spPr/>
        <p:txBody>
          <a:bodyPr/>
          <a:lstStyle/>
          <a:p>
            <a:fld id="{940DDEBB-AC0F-47C8-928A-8ED53FA9494A}" type="slidenum">
              <a:rPr lang="en-AU" smtClean="0"/>
              <a:t>35</a:t>
            </a:fld>
            <a:endParaRPr lang="en-AU"/>
          </a:p>
        </p:txBody>
      </p:sp>
      <p:sp>
        <p:nvSpPr>
          <p:cNvPr id="5" name="TextBox 4">
            <a:extLst>
              <a:ext uri="{FF2B5EF4-FFF2-40B4-BE49-F238E27FC236}">
                <a16:creationId xmlns:a16="http://schemas.microsoft.com/office/drawing/2014/main" id="{0C2A34AC-83FC-5B70-C287-BCF0B31DB8A8}"/>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35296651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FDB8B-8646-C369-C106-1A1FC3829637}"/>
              </a:ext>
            </a:extLst>
          </p:cNvPr>
          <p:cNvSpPr>
            <a:spLocks noGrp="1"/>
          </p:cNvSpPr>
          <p:nvPr>
            <p:ph type="title"/>
          </p:nvPr>
        </p:nvSpPr>
        <p:spPr/>
        <p:txBody>
          <a:bodyPr/>
          <a:lstStyle/>
          <a:p>
            <a:r>
              <a:rPr lang="en-US"/>
              <a:t>Mitigation options for rejected turbines</a:t>
            </a:r>
            <a:endParaRPr lang="en-AU"/>
          </a:p>
        </p:txBody>
      </p:sp>
      <p:sp>
        <p:nvSpPr>
          <p:cNvPr id="3" name="Content Placeholder 2">
            <a:extLst>
              <a:ext uri="{FF2B5EF4-FFF2-40B4-BE49-F238E27FC236}">
                <a16:creationId xmlns:a16="http://schemas.microsoft.com/office/drawing/2014/main" id="{22A6ED54-56A4-41A4-65A6-D13F7E5A7E95}"/>
              </a:ext>
            </a:extLst>
          </p:cNvPr>
          <p:cNvSpPr>
            <a:spLocks noGrp="1"/>
          </p:cNvSpPr>
          <p:nvPr>
            <p:ph idx="1"/>
          </p:nvPr>
        </p:nvSpPr>
        <p:spPr/>
        <p:txBody>
          <a:bodyPr>
            <a:normAutofit/>
          </a:bodyPr>
          <a:lstStyle/>
          <a:p>
            <a:r>
              <a:rPr lang="en-US" dirty="0"/>
              <a:t>Layout redesign — move or drop turbines to pull them out of the radar main beam or off the affected bearing
Radar-absorbing cladding on tower and nacelle — reduces structural RCS and the I/N margin
Stealth or radar-absorbing blade coatings — attenuates blade returns and limits Doppler contamination
Fill-in radar — a supplementary sensor restores coverage inside the shadow wedge behind a wind farm
Operational — PSR sector blanking, range-azimuth gating, antenna elevation adjustment where the operator accepts the trade-off</a:t>
            </a:r>
            <a:endParaRPr lang="en-AU" dirty="0"/>
          </a:p>
        </p:txBody>
      </p:sp>
      <p:sp>
        <p:nvSpPr>
          <p:cNvPr id="4" name="Slide Number Placeholder 3">
            <a:extLst>
              <a:ext uri="{FF2B5EF4-FFF2-40B4-BE49-F238E27FC236}">
                <a16:creationId xmlns:a16="http://schemas.microsoft.com/office/drawing/2014/main" id="{0F65EAEB-22E6-F263-64DC-557BE59A8397}"/>
              </a:ext>
            </a:extLst>
          </p:cNvPr>
          <p:cNvSpPr>
            <a:spLocks noGrp="1"/>
          </p:cNvSpPr>
          <p:nvPr>
            <p:ph type="sldNum" sz="quarter" idx="12"/>
          </p:nvPr>
        </p:nvSpPr>
        <p:spPr/>
        <p:txBody>
          <a:bodyPr/>
          <a:lstStyle/>
          <a:p>
            <a:fld id="{940DDEBB-AC0F-47C8-928A-8ED53FA9494A}" type="slidenum">
              <a:rPr lang="en-AU" smtClean="0"/>
              <a:t>36</a:t>
            </a:fld>
            <a:endParaRPr lang="en-AU"/>
          </a:p>
        </p:txBody>
      </p:sp>
      <p:sp>
        <p:nvSpPr>
          <p:cNvPr id="5" name="TextBox 4">
            <a:extLst>
              <a:ext uri="{FF2B5EF4-FFF2-40B4-BE49-F238E27FC236}">
                <a16:creationId xmlns:a16="http://schemas.microsoft.com/office/drawing/2014/main" id="{38E74B19-D908-37C6-D57F-1548391556F4}"/>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20301579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0698F-9B2E-B099-4DFC-C457EB91B0D0}"/>
              </a:ext>
            </a:extLst>
          </p:cNvPr>
          <p:cNvSpPr>
            <a:spLocks noGrp="1"/>
          </p:cNvSpPr>
          <p:nvPr>
            <p:ph type="title"/>
          </p:nvPr>
        </p:nvSpPr>
        <p:spPr/>
        <p:txBody>
          <a:bodyPr/>
          <a:lstStyle/>
          <a:p>
            <a:r>
              <a:rPr lang="en-AU"/>
              <a:t>Key takeaways and questions</a:t>
            </a:r>
          </a:p>
        </p:txBody>
      </p:sp>
      <p:sp>
        <p:nvSpPr>
          <p:cNvPr id="3" name="Content Placeholder 2">
            <a:extLst>
              <a:ext uri="{FF2B5EF4-FFF2-40B4-BE49-F238E27FC236}">
                <a16:creationId xmlns:a16="http://schemas.microsoft.com/office/drawing/2014/main" id="{C4286CA3-87B7-47B6-B6FB-2B6BE9F4C9B1}"/>
              </a:ext>
            </a:extLst>
          </p:cNvPr>
          <p:cNvSpPr>
            <a:spLocks noGrp="1"/>
          </p:cNvSpPr>
          <p:nvPr>
            <p:ph idx="1"/>
          </p:nvPr>
        </p:nvSpPr>
        <p:spPr/>
        <p:txBody>
          <a:bodyPr>
            <a:normAutofit/>
          </a:bodyPr>
          <a:lstStyle/>
          <a:p>
            <a:r>
              <a:rPr lang="en-US" dirty="0"/>
              <a:t>Wind and radar can coexist — the engineering is well understood, and the assessment frameworks are mature
Three mechanisms matter — reflection, shadowing, Doppler contamination
Use a layered workflow — safeguarding, range and LOS screening before expensive detailed analysis
Acceptance criteria — I/N ≤ −6 dB reflection and beam-clearance shadowing, worst-case across all radars</a:t>
            </a:r>
            <a:endParaRPr lang="en-AU" dirty="0"/>
          </a:p>
        </p:txBody>
      </p:sp>
      <p:sp>
        <p:nvSpPr>
          <p:cNvPr id="5" name="TextBox 4">
            <a:extLst>
              <a:ext uri="{FF2B5EF4-FFF2-40B4-BE49-F238E27FC236}">
                <a16:creationId xmlns:a16="http://schemas.microsoft.com/office/drawing/2014/main" id="{A2B0220A-AD81-98A6-F86D-26785EC6EC3B}"/>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17082340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5"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6" name="Isosceles Triangle 15">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7"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8"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9"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0" name="Isosceles Triangle 19">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1" name="Isosceles Triangle 20">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grpSp>
      <p:sp useBgFill="1">
        <p:nvSpPr>
          <p:cNvPr id="23" name="Rectangle 22">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1"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3" name="Isosceles Triangle 32">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5"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7" name="Isosceles Triangle 36">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9" name="Freeform: Shape 38">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4086ED4D-7A91-3148-2F9B-DED23A18B6B1}"/>
              </a:ext>
            </a:extLst>
          </p:cNvPr>
          <p:cNvSpPr>
            <a:spLocks noGrp="1"/>
          </p:cNvSpPr>
          <p:nvPr>
            <p:ph type="title"/>
          </p:nvPr>
        </p:nvSpPr>
        <p:spPr>
          <a:xfrm>
            <a:off x="2975009" y="1848381"/>
            <a:ext cx="6960759" cy="2849671"/>
          </a:xfrm>
        </p:spPr>
        <p:txBody>
          <a:bodyPr vert="horz" lIns="91440" tIns="45720" rIns="91440" bIns="45720" rtlCol="0" anchor="b">
            <a:normAutofit/>
          </a:bodyPr>
          <a:lstStyle/>
          <a:p>
            <a:pPr algn="ctr"/>
            <a:r>
              <a:rPr lang="en-US" sz="6000" dirty="0">
                <a:solidFill>
                  <a:srgbClr val="FFFFFF"/>
                </a:solidFill>
              </a:rPr>
              <a:t>Thank you</a:t>
            </a:r>
            <a:br>
              <a:rPr lang="en-US" sz="6000" dirty="0">
                <a:solidFill>
                  <a:srgbClr val="FFFFFF"/>
                </a:solidFill>
              </a:rPr>
            </a:br>
            <a:r>
              <a:rPr lang="en-US" sz="6000" dirty="0">
                <a:solidFill>
                  <a:srgbClr val="FFFFFF"/>
                </a:solidFill>
              </a:rPr>
              <a:t>Q/A</a:t>
            </a:r>
          </a:p>
        </p:txBody>
      </p:sp>
      <p:sp>
        <p:nvSpPr>
          <p:cNvPr id="6" name="Text Placeholder 5">
            <a:extLst>
              <a:ext uri="{FF2B5EF4-FFF2-40B4-BE49-F238E27FC236}">
                <a16:creationId xmlns:a16="http://schemas.microsoft.com/office/drawing/2014/main" id="{EE932790-EB7D-3D24-3B7A-FFDA2B8272A2}"/>
              </a:ext>
            </a:extLst>
          </p:cNvPr>
          <p:cNvSpPr>
            <a:spLocks noGrp="1"/>
          </p:cNvSpPr>
          <p:nvPr>
            <p:ph type="body" idx="1"/>
          </p:nvPr>
        </p:nvSpPr>
        <p:spPr>
          <a:xfrm>
            <a:off x="4229606" y="6437514"/>
            <a:ext cx="1667113" cy="369408"/>
          </a:xfrm>
        </p:spPr>
        <p:txBody>
          <a:bodyPr vert="horz" lIns="91440" tIns="45720" rIns="91440" bIns="45720" rtlCol="0" anchor="t">
            <a:normAutofit/>
          </a:bodyPr>
          <a:lstStyle/>
          <a:p>
            <a:r>
              <a:rPr lang="en-US" sz="1800" dirty="0">
                <a:solidFill>
                  <a:schemeClr val="bg1">
                    <a:lumMod val="95000"/>
                    <a:lumOff val="5000"/>
                    <a:alpha val="70000"/>
                  </a:schemeClr>
                </a:solidFill>
              </a:rPr>
              <a:t>www.atdi.com</a:t>
            </a:r>
          </a:p>
        </p:txBody>
      </p:sp>
      <p:sp>
        <p:nvSpPr>
          <p:cNvPr id="41" name="Isosceles Triangle 40">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7132320-8ACB-96ED-9E44-C9A25178A031}"/>
              </a:ext>
            </a:extLst>
          </p:cNvPr>
          <p:cNvSpPr txBox="1"/>
          <p:nvPr/>
        </p:nvSpPr>
        <p:spPr>
          <a:xfrm>
            <a:off x="4185965" y="5115895"/>
            <a:ext cx="3279333" cy="256545"/>
          </a:xfrm>
          <a:prstGeom prst="rect">
            <a:avLst/>
          </a:prstGeom>
          <a:noFill/>
        </p:spPr>
        <p:txBody>
          <a:bodyPr wrap="square" rtlCol="0">
            <a:spAutoFit/>
          </a:bodyPr>
          <a:lstStyle/>
          <a:p>
            <a:r>
              <a:rPr lang="fr-FR" sz="1067" dirty="0">
                <a:solidFill>
                  <a:schemeClr val="bg1">
                    <a:lumMod val="95000"/>
                  </a:schemeClr>
                </a:solidFill>
                <a:ea typeface="Roboto Condensed" panose="02000000000000000000" pitchFamily="2" charset="0"/>
                <a:cs typeface="Arial" panose="020B0604020202020204" pitchFamily="34" charset="0"/>
              </a:rPr>
              <a:t>11 boulevard Malesherbes, 75008 Paris, FRANCE</a:t>
            </a:r>
          </a:p>
        </p:txBody>
      </p:sp>
      <p:sp>
        <p:nvSpPr>
          <p:cNvPr id="3" name="TextBox 2">
            <a:extLst>
              <a:ext uri="{FF2B5EF4-FFF2-40B4-BE49-F238E27FC236}">
                <a16:creationId xmlns:a16="http://schemas.microsoft.com/office/drawing/2014/main" id="{67DBA260-6ACD-BA45-D39C-1C801BBA6671}"/>
              </a:ext>
            </a:extLst>
          </p:cNvPr>
          <p:cNvSpPr txBox="1"/>
          <p:nvPr/>
        </p:nvSpPr>
        <p:spPr>
          <a:xfrm>
            <a:off x="4218090" y="4837333"/>
            <a:ext cx="3279332" cy="297454"/>
          </a:xfrm>
          <a:prstGeom prst="rect">
            <a:avLst/>
          </a:prstGeom>
          <a:noFill/>
        </p:spPr>
        <p:txBody>
          <a:bodyPr wrap="square" rtlCol="0">
            <a:spAutoFit/>
          </a:bodyPr>
          <a:lstStyle/>
          <a:p>
            <a:r>
              <a:rPr lang="en-US" sz="1333" b="1" dirty="0">
                <a:solidFill>
                  <a:schemeClr val="bg1">
                    <a:lumMod val="95000"/>
                  </a:schemeClr>
                </a:solidFill>
                <a:latin typeface="+mj-lt"/>
                <a:ea typeface="Roboto Condensed" panose="02000000000000000000" pitchFamily="2" charset="0"/>
                <a:cs typeface="Arial" panose="020B0604020202020204" pitchFamily="34" charset="0"/>
              </a:rPr>
              <a:t>ATDI Group</a:t>
            </a:r>
          </a:p>
        </p:txBody>
      </p:sp>
      <p:sp>
        <p:nvSpPr>
          <p:cNvPr id="7" name="TextBox 6">
            <a:extLst>
              <a:ext uri="{FF2B5EF4-FFF2-40B4-BE49-F238E27FC236}">
                <a16:creationId xmlns:a16="http://schemas.microsoft.com/office/drawing/2014/main" id="{F1F70862-3C41-65A5-8E5D-E528E7A9AE82}"/>
              </a:ext>
            </a:extLst>
          </p:cNvPr>
          <p:cNvSpPr txBox="1"/>
          <p:nvPr/>
        </p:nvSpPr>
        <p:spPr>
          <a:xfrm>
            <a:off x="4218090" y="5332905"/>
            <a:ext cx="1341967" cy="256545"/>
          </a:xfrm>
          <a:prstGeom prst="rect">
            <a:avLst/>
          </a:prstGeom>
          <a:noFill/>
        </p:spPr>
        <p:txBody>
          <a:bodyPr wrap="square" rtlCol="0">
            <a:spAutoFit/>
          </a:bodyPr>
          <a:lstStyle/>
          <a:p>
            <a:r>
              <a:rPr lang="fr-FR" sz="1067" dirty="0">
                <a:solidFill>
                  <a:schemeClr val="bg1">
                    <a:lumMod val="95000"/>
                  </a:schemeClr>
                </a:solidFill>
                <a:ea typeface="Roboto Condensed" panose="02000000000000000000" pitchFamily="2" charset="0"/>
                <a:cs typeface="Arial" panose="020B0604020202020204" pitchFamily="34" charset="0"/>
              </a:rPr>
              <a:t>contact@atdi.com</a:t>
            </a:r>
          </a:p>
        </p:txBody>
      </p:sp>
      <p:sp>
        <p:nvSpPr>
          <p:cNvPr id="8" name="TextBox 7">
            <a:extLst>
              <a:ext uri="{FF2B5EF4-FFF2-40B4-BE49-F238E27FC236}">
                <a16:creationId xmlns:a16="http://schemas.microsoft.com/office/drawing/2014/main" id="{FA386511-A7BF-D4C2-545F-2C64ECA576F8}"/>
              </a:ext>
            </a:extLst>
          </p:cNvPr>
          <p:cNvSpPr txBox="1"/>
          <p:nvPr/>
        </p:nvSpPr>
        <p:spPr>
          <a:xfrm>
            <a:off x="4226924" y="5539281"/>
            <a:ext cx="1341967" cy="256545"/>
          </a:xfrm>
          <a:prstGeom prst="rect">
            <a:avLst/>
          </a:prstGeom>
          <a:noFill/>
        </p:spPr>
        <p:txBody>
          <a:bodyPr wrap="square" rtlCol="0">
            <a:spAutoFit/>
          </a:bodyPr>
          <a:lstStyle/>
          <a:p>
            <a:r>
              <a:rPr lang="fr-FR" sz="1067" dirty="0">
                <a:solidFill>
                  <a:schemeClr val="bg1">
                    <a:lumMod val="95000"/>
                  </a:schemeClr>
                </a:solidFill>
                <a:ea typeface="Roboto Condensed" panose="02000000000000000000" pitchFamily="2" charset="0"/>
                <a:cs typeface="Arial" panose="020B0604020202020204" pitchFamily="34" charset="0"/>
              </a:rPr>
              <a:t>+33 1 53 30 81 41</a:t>
            </a:r>
          </a:p>
        </p:txBody>
      </p:sp>
    </p:spTree>
    <p:extLst>
      <p:ext uri="{BB962C8B-B14F-4D97-AF65-F5344CB8AC3E}">
        <p14:creationId xmlns:p14="http://schemas.microsoft.com/office/powerpoint/2010/main" val="684778837"/>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0698F-9B2E-B099-4DFC-C457EB91B0D0}"/>
              </a:ext>
            </a:extLst>
          </p:cNvPr>
          <p:cNvSpPr>
            <a:spLocks noGrp="1"/>
          </p:cNvSpPr>
          <p:nvPr>
            <p:ph type="title"/>
          </p:nvPr>
        </p:nvSpPr>
        <p:spPr>
          <a:xfrm>
            <a:off x="677334" y="609600"/>
            <a:ext cx="10104966" cy="1320800"/>
          </a:xfrm>
        </p:spPr>
        <p:txBody>
          <a:bodyPr>
            <a:normAutofit/>
          </a:bodyPr>
          <a:lstStyle/>
          <a:p>
            <a:r>
              <a:rPr lang="en-AU" b="1" dirty="0"/>
              <a:t>HTZ Communications </a:t>
            </a:r>
            <a:br>
              <a:rPr lang="en-AU" b="1" dirty="0"/>
            </a:br>
            <a:r>
              <a:rPr lang="en-AU" dirty="0"/>
              <a:t>CNS Network Design &amp; Optimisation </a:t>
            </a:r>
          </a:p>
        </p:txBody>
      </p:sp>
      <p:sp>
        <p:nvSpPr>
          <p:cNvPr id="3" name="Content Placeholder 2">
            <a:extLst>
              <a:ext uri="{FF2B5EF4-FFF2-40B4-BE49-F238E27FC236}">
                <a16:creationId xmlns:a16="http://schemas.microsoft.com/office/drawing/2014/main" id="{C4286CA3-87B7-47B6-B6FB-2B6BE9F4C9B1}"/>
              </a:ext>
            </a:extLst>
          </p:cNvPr>
          <p:cNvSpPr>
            <a:spLocks noGrp="1"/>
          </p:cNvSpPr>
          <p:nvPr>
            <p:ph idx="1"/>
          </p:nvPr>
        </p:nvSpPr>
        <p:spPr>
          <a:xfrm>
            <a:off x="766234" y="2160589"/>
            <a:ext cx="8098366" cy="3880773"/>
          </a:xfrm>
        </p:spPr>
        <p:txBody>
          <a:bodyPr>
            <a:noAutofit/>
          </a:bodyPr>
          <a:lstStyle/>
          <a:p>
            <a:r>
              <a:rPr lang="en-GB" dirty="0"/>
              <a:t>Dedicated aeronautical propagation models</a:t>
            </a:r>
          </a:p>
          <a:p>
            <a:r>
              <a:rPr lang="en-GB" dirty="0"/>
              <a:t>Automated site network coverage, interference analysis and frequency planning </a:t>
            </a:r>
          </a:p>
          <a:p>
            <a:r>
              <a:rPr lang="en-GB" dirty="0"/>
              <a:t>Identifying shadowing/black spots and automatic site search</a:t>
            </a:r>
          </a:p>
          <a:p>
            <a:r>
              <a:rPr lang="en-GB" dirty="0"/>
              <a:t>Traffic analysis and network capacity management</a:t>
            </a:r>
          </a:p>
          <a:p>
            <a:r>
              <a:rPr lang="en-GB" dirty="0"/>
              <a:t>Surveillance functions including multi-</a:t>
            </a:r>
            <a:r>
              <a:rPr lang="en-GB" dirty="0" err="1"/>
              <a:t>lateration</a:t>
            </a:r>
            <a:r>
              <a:rPr lang="en-GB" dirty="0"/>
              <a:t> (TDOA)</a:t>
            </a:r>
          </a:p>
          <a:p>
            <a:r>
              <a:rPr lang="en-GB" dirty="0"/>
              <a:t>Ability to model ATC radars (VOR, ILS, MLAT, RADAR)</a:t>
            </a:r>
          </a:p>
          <a:p>
            <a:r>
              <a:rPr lang="en-GB" dirty="0"/>
              <a:t>Functions to model wind turbine interference or </a:t>
            </a:r>
          </a:p>
          <a:p>
            <a:r>
              <a:rPr lang="en-GB" dirty="0"/>
              <a:t>5G towers on aeronautical radars</a:t>
            </a:r>
          </a:p>
          <a:p>
            <a:r>
              <a:rPr lang="en-GB" dirty="0"/>
              <a:t>ICAO building restriction compliance analysis and exclusion zones around the airports</a:t>
            </a:r>
          </a:p>
        </p:txBody>
      </p:sp>
      <p:sp>
        <p:nvSpPr>
          <p:cNvPr id="4" name="Slide Number Placeholder 3">
            <a:extLst>
              <a:ext uri="{FF2B5EF4-FFF2-40B4-BE49-F238E27FC236}">
                <a16:creationId xmlns:a16="http://schemas.microsoft.com/office/drawing/2014/main" id="{24299485-3F71-833B-8B01-3260518FF16B}"/>
              </a:ext>
            </a:extLst>
          </p:cNvPr>
          <p:cNvSpPr>
            <a:spLocks noGrp="1"/>
          </p:cNvSpPr>
          <p:nvPr>
            <p:ph type="sldNum" sz="quarter" idx="12"/>
          </p:nvPr>
        </p:nvSpPr>
        <p:spPr/>
        <p:txBody>
          <a:bodyPr/>
          <a:lstStyle/>
          <a:p>
            <a:fld id="{940DDEBB-AC0F-47C8-928A-8ED53FA9494A}" type="slidenum">
              <a:rPr lang="en-AU" smtClean="0"/>
              <a:t>39</a:t>
            </a:fld>
            <a:endParaRPr lang="en-AU"/>
          </a:p>
        </p:txBody>
      </p:sp>
      <p:pic>
        <p:nvPicPr>
          <p:cNvPr id="10" name="Picture 9">
            <a:extLst>
              <a:ext uri="{FF2B5EF4-FFF2-40B4-BE49-F238E27FC236}">
                <a16:creationId xmlns:a16="http://schemas.microsoft.com/office/drawing/2014/main" id="{DC911CF3-46BF-B042-1BB5-F1007BB27996}"/>
              </a:ext>
            </a:extLst>
          </p:cNvPr>
          <p:cNvPicPr>
            <a:picLocks noChangeAspect="1"/>
          </p:cNvPicPr>
          <p:nvPr/>
        </p:nvPicPr>
        <p:blipFill>
          <a:blip r:embed="rId2"/>
          <a:stretch>
            <a:fillRect/>
          </a:stretch>
        </p:blipFill>
        <p:spPr>
          <a:xfrm>
            <a:off x="9274002" y="3051724"/>
            <a:ext cx="2122714" cy="2098501"/>
          </a:xfrm>
          <a:prstGeom prst="rect">
            <a:avLst/>
          </a:prstGeom>
        </p:spPr>
      </p:pic>
    </p:spTree>
    <p:extLst>
      <p:ext uri="{BB962C8B-B14F-4D97-AF65-F5344CB8AC3E}">
        <p14:creationId xmlns:p14="http://schemas.microsoft.com/office/powerpoint/2010/main" val="18443496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6" name="Isosceles Triangle 15">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7"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9"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0" name="Isosceles Triangle 19">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1" name="Isosceles Triangle 20">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grpSp>
      <p:pic>
        <p:nvPicPr>
          <p:cNvPr id="6" name="Content Placeholder 5">
            <a:extLst>
              <a:ext uri="{FF2B5EF4-FFF2-40B4-BE49-F238E27FC236}">
                <a16:creationId xmlns:a16="http://schemas.microsoft.com/office/drawing/2014/main" id="{641E8EFB-258C-F8D8-D12F-6264DB2C426A}"/>
              </a:ext>
            </a:extLst>
          </p:cNvPr>
          <p:cNvPicPr>
            <a:picLocks noGrp="1" noChangeAspect="1"/>
          </p:cNvPicPr>
          <p:nvPr>
            <p:ph idx="1"/>
          </p:nvPr>
        </p:nvPicPr>
        <p:blipFill>
          <a:blip r:embed="rId2"/>
          <a:srcRect l="15988" t="9091" r="-2"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8FF41F3-C8CF-ED26-D153-F0CD666E5CFE}"/>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dirty="0"/>
              <a:t>Visibility analysis</a:t>
            </a:r>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3" name="TextBox 2">
            <a:extLst>
              <a:ext uri="{FF2B5EF4-FFF2-40B4-BE49-F238E27FC236}">
                <a16:creationId xmlns:a16="http://schemas.microsoft.com/office/drawing/2014/main" id="{22C89CF4-FB3A-0CEC-D515-F5DC3E6E9560}"/>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29028244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865ED-2B2D-FEC2-FEC0-C4B70BDAB979}"/>
              </a:ext>
            </a:extLst>
          </p:cNvPr>
          <p:cNvSpPr>
            <a:spLocks noGrp="1"/>
          </p:cNvSpPr>
          <p:nvPr>
            <p:ph type="title"/>
          </p:nvPr>
        </p:nvSpPr>
        <p:spPr>
          <a:xfrm>
            <a:off x="676746" y="609600"/>
            <a:ext cx="3729076" cy="1320800"/>
          </a:xfrm>
        </p:spPr>
        <p:txBody>
          <a:bodyPr anchor="ctr">
            <a:normAutofit/>
          </a:bodyPr>
          <a:lstStyle/>
          <a:p>
            <a:r>
              <a:rPr lang="en-AU"/>
              <a:t>I/N analysis</a:t>
            </a:r>
            <a:endParaRPr lang="en-AU" dirty="0"/>
          </a:p>
        </p:txBody>
      </p:sp>
      <p:sp>
        <p:nvSpPr>
          <p:cNvPr id="46" name="Content Placeholder 2">
            <a:extLst>
              <a:ext uri="{FF2B5EF4-FFF2-40B4-BE49-F238E27FC236}">
                <a16:creationId xmlns:a16="http://schemas.microsoft.com/office/drawing/2014/main" id="{E4F39DDE-F488-8EEC-D74C-6C0678422C43}"/>
              </a:ext>
            </a:extLst>
          </p:cNvPr>
          <p:cNvSpPr>
            <a:spLocks noGrp="1"/>
          </p:cNvSpPr>
          <p:nvPr>
            <p:ph idx="1"/>
          </p:nvPr>
        </p:nvSpPr>
        <p:spPr>
          <a:xfrm>
            <a:off x="685167" y="2160589"/>
            <a:ext cx="3720916" cy="3560733"/>
          </a:xfrm>
        </p:spPr>
        <p:txBody>
          <a:bodyPr>
            <a:normAutofit/>
          </a:bodyPr>
          <a:lstStyle/>
          <a:p>
            <a:r>
              <a:rPr lang="en-AU" dirty="0"/>
              <a:t>Full visibility, I/N and shadowing analysis</a:t>
            </a:r>
          </a:p>
        </p:txBody>
      </p:sp>
      <p:pic>
        <p:nvPicPr>
          <p:cNvPr id="8" name="Picture 7">
            <a:extLst>
              <a:ext uri="{FF2B5EF4-FFF2-40B4-BE49-F238E27FC236}">
                <a16:creationId xmlns:a16="http://schemas.microsoft.com/office/drawing/2014/main" id="{E13994A8-CCD9-7F1E-C262-F20E79A564AC}"/>
              </a:ext>
            </a:extLst>
          </p:cNvPr>
          <p:cNvPicPr>
            <a:picLocks noChangeAspect="1"/>
          </p:cNvPicPr>
          <p:nvPr/>
        </p:nvPicPr>
        <p:blipFill>
          <a:blip r:embed="rId2"/>
          <a:stretch>
            <a:fillRect/>
          </a:stretch>
        </p:blipFill>
        <p:spPr>
          <a:xfrm>
            <a:off x="4654035" y="1255087"/>
            <a:ext cx="4602747" cy="3843293"/>
          </a:xfrm>
          <a:prstGeom prst="rect">
            <a:avLst/>
          </a:prstGeom>
        </p:spPr>
      </p:pic>
      <p:sp>
        <p:nvSpPr>
          <p:cNvPr id="3" name="TextBox 2">
            <a:extLst>
              <a:ext uri="{FF2B5EF4-FFF2-40B4-BE49-F238E27FC236}">
                <a16:creationId xmlns:a16="http://schemas.microsoft.com/office/drawing/2014/main" id="{3A6980F4-3369-2CBA-92EC-C16D76A6B301}"/>
              </a:ext>
            </a:extLst>
          </p:cNvPr>
          <p:cNvSpPr txBox="1"/>
          <p:nvPr/>
        </p:nvSpPr>
        <p:spPr>
          <a:xfrm>
            <a:off x="5572941" y="6611779"/>
            <a:ext cx="1046118" cy="246221"/>
          </a:xfrm>
          <a:prstGeom prst="rect">
            <a:avLst/>
          </a:prstGeom>
          <a:noFill/>
        </p:spPr>
        <p:txBody>
          <a:bodyPr wrap="square" rtlCol="0">
            <a:spAutoFit/>
          </a:bodyPr>
          <a:lstStyle/>
          <a:p>
            <a:r>
              <a:rPr lang="en-AU" sz="1000" dirty="0"/>
              <a:t>www.atdi.com</a:t>
            </a:r>
          </a:p>
        </p:txBody>
      </p:sp>
    </p:spTree>
    <p:extLst>
      <p:ext uri="{BB962C8B-B14F-4D97-AF65-F5344CB8AC3E}">
        <p14:creationId xmlns:p14="http://schemas.microsoft.com/office/powerpoint/2010/main" val="35048384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 name="Straight Connector 14">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8"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9" name="Isosceles Triangle 18">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0"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1"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2"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3" name="Isosceles Triangle 22">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4" name="Isosceles Triangle 23">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grpSp>
      <p:sp>
        <p:nvSpPr>
          <p:cNvPr id="2" name="Title 1">
            <a:extLst>
              <a:ext uri="{FF2B5EF4-FFF2-40B4-BE49-F238E27FC236}">
                <a16:creationId xmlns:a16="http://schemas.microsoft.com/office/drawing/2014/main" id="{0878178E-CFE4-7B1F-5A3A-EF75D3AA241B}"/>
              </a:ext>
            </a:extLst>
          </p:cNvPr>
          <p:cNvSpPr>
            <a:spLocks noGrp="1"/>
          </p:cNvSpPr>
          <p:nvPr>
            <p:ph type="title"/>
          </p:nvPr>
        </p:nvSpPr>
        <p:spPr>
          <a:xfrm>
            <a:off x="985969" y="4473227"/>
            <a:ext cx="8288032" cy="1096648"/>
          </a:xfrm>
        </p:spPr>
        <p:txBody>
          <a:bodyPr vert="horz" lIns="91440" tIns="45720" rIns="91440" bIns="45720" rtlCol="0" anchor="b">
            <a:normAutofit/>
          </a:bodyPr>
          <a:lstStyle/>
          <a:p>
            <a:r>
              <a:rPr lang="en-US" sz="4800"/>
              <a:t>Euro-control zones</a:t>
            </a:r>
          </a:p>
        </p:txBody>
      </p:sp>
      <p:pic>
        <p:nvPicPr>
          <p:cNvPr id="9" name="Content Placeholder 5">
            <a:extLst>
              <a:ext uri="{FF2B5EF4-FFF2-40B4-BE49-F238E27FC236}">
                <a16:creationId xmlns:a16="http://schemas.microsoft.com/office/drawing/2014/main" id="{450CC8D1-5185-33DF-784B-9642EF862FEA}"/>
              </a:ext>
            </a:extLst>
          </p:cNvPr>
          <p:cNvPicPr>
            <a:picLocks noGrp="1" noChangeAspect="1"/>
          </p:cNvPicPr>
          <p:nvPr>
            <p:ph idx="1"/>
          </p:nvPr>
        </p:nvPicPr>
        <p:blipFill>
          <a:blip r:embed="rId2"/>
          <a:srcRect t="22627" b="18502"/>
          <a:stretch>
            <a:fillRect/>
          </a:stretch>
        </p:blipFill>
        <p:spPr>
          <a:xfrm>
            <a:off x="985968" y="609600"/>
            <a:ext cx="8288033" cy="3635025"/>
          </a:xfrm>
          <a:prstGeom prst="rect">
            <a:avLst/>
          </a:prstGeom>
        </p:spPr>
      </p:pic>
    </p:spTree>
    <p:extLst>
      <p:ext uri="{BB962C8B-B14F-4D97-AF65-F5344CB8AC3E}">
        <p14:creationId xmlns:p14="http://schemas.microsoft.com/office/powerpoint/2010/main" val="29515053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5"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6" name="Isosceles Triangle 15">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7"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8"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9"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0" name="Isosceles Triangle 19">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1" name="Isosceles Triangle 20">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grpSp>
      <p:sp>
        <p:nvSpPr>
          <p:cNvPr id="2" name="Title 1">
            <a:extLst>
              <a:ext uri="{FF2B5EF4-FFF2-40B4-BE49-F238E27FC236}">
                <a16:creationId xmlns:a16="http://schemas.microsoft.com/office/drawing/2014/main" id="{21675351-6FC7-FEC1-9674-8B2D7642E5E8}"/>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kern="1200">
                <a:solidFill>
                  <a:schemeClr val="accent1"/>
                </a:solidFill>
                <a:latin typeface="+mj-lt"/>
                <a:ea typeface="+mj-ea"/>
                <a:cs typeface="+mj-cs"/>
              </a:rPr>
              <a:t>Propagation models</a:t>
            </a:r>
          </a:p>
        </p:txBody>
      </p:sp>
      <p:pic>
        <p:nvPicPr>
          <p:cNvPr id="6" name="Content Placeholder 5">
            <a:extLst>
              <a:ext uri="{FF2B5EF4-FFF2-40B4-BE49-F238E27FC236}">
                <a16:creationId xmlns:a16="http://schemas.microsoft.com/office/drawing/2014/main" id="{293D875C-DBFB-F263-5785-5338A05F89E3}"/>
              </a:ext>
            </a:extLst>
          </p:cNvPr>
          <p:cNvPicPr>
            <a:picLocks noGrp="1" noChangeAspect="1"/>
          </p:cNvPicPr>
          <p:nvPr>
            <p:ph idx="1"/>
          </p:nvPr>
        </p:nvPicPr>
        <p:blipFill>
          <a:blip r:embed="rId2"/>
          <a:stretch>
            <a:fillRect/>
          </a:stretch>
        </p:blipFill>
        <p:spPr>
          <a:xfrm>
            <a:off x="2222980" y="934222"/>
            <a:ext cx="5814008" cy="3299450"/>
          </a:xfrm>
          <a:prstGeom prst="rect">
            <a:avLst/>
          </a:prstGeom>
        </p:spPr>
      </p:pic>
      <p:sp>
        <p:nvSpPr>
          <p:cNvPr id="4" name="Slide Number Placeholder 3">
            <a:extLst>
              <a:ext uri="{FF2B5EF4-FFF2-40B4-BE49-F238E27FC236}">
                <a16:creationId xmlns:a16="http://schemas.microsoft.com/office/drawing/2014/main" id="{164DB13F-E672-9568-3126-0A9C134BA5A3}"/>
              </a:ext>
            </a:extLst>
          </p:cNvPr>
          <p:cNvSpPr>
            <a:spLocks noGrp="1"/>
          </p:cNvSpPr>
          <p:nvPr>
            <p:ph type="sldNum" sz="quarter" idx="12"/>
          </p:nvPr>
        </p:nvSpPr>
        <p:spPr>
          <a:xfrm>
            <a:off x="8542023" y="6352651"/>
            <a:ext cx="683339" cy="365125"/>
          </a:xfrm>
        </p:spPr>
        <p:txBody>
          <a:bodyPr vert="horz" lIns="91440" tIns="45720" rIns="91440" bIns="45720" rtlCol="0" anchor="ctr">
            <a:normAutofit/>
          </a:bodyPr>
          <a:lstStyle/>
          <a:p>
            <a:pPr defTabSz="914400">
              <a:spcAft>
                <a:spcPts val="600"/>
              </a:spcAft>
            </a:pPr>
            <a:fld id="{940DDEBB-AC0F-47C8-928A-8ED53FA9494A}" type="slidenum">
              <a:rPr lang="en-US" smtClean="0"/>
              <a:pPr defTabSz="914400">
                <a:spcAft>
                  <a:spcPts val="600"/>
                </a:spcAft>
              </a:pPr>
              <a:t>43</a:t>
            </a:fld>
            <a:endParaRPr lang="en-US"/>
          </a:p>
        </p:txBody>
      </p:sp>
    </p:spTree>
    <p:extLst>
      <p:ext uri="{BB962C8B-B14F-4D97-AF65-F5344CB8AC3E}">
        <p14:creationId xmlns:p14="http://schemas.microsoft.com/office/powerpoint/2010/main" val="9159885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5"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6" name="Isosceles Triangle 15">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7"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8"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19"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0" name="Isosceles Triangle 19">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sp>
          <p:nvSpPr>
            <p:cNvPr id="21" name="Isosceles Triangle 20">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AU"/>
            </a:p>
          </p:txBody>
        </p:sp>
      </p:grpSp>
      <p:sp>
        <p:nvSpPr>
          <p:cNvPr id="2" name="Title 1">
            <a:extLst>
              <a:ext uri="{FF2B5EF4-FFF2-40B4-BE49-F238E27FC236}">
                <a16:creationId xmlns:a16="http://schemas.microsoft.com/office/drawing/2014/main" id="{9AE302A6-8D2E-6CDC-C534-7E86D70B78F0}"/>
              </a:ext>
            </a:extLst>
          </p:cNvPr>
          <p:cNvSpPr>
            <a:spLocks noGrp="1"/>
          </p:cNvSpPr>
          <p:nvPr>
            <p:ph type="title"/>
          </p:nvPr>
        </p:nvSpPr>
        <p:spPr>
          <a:xfrm>
            <a:off x="1600199" y="4571999"/>
            <a:ext cx="7673801" cy="1087656"/>
          </a:xfrm>
        </p:spPr>
        <p:txBody>
          <a:bodyPr vert="horz" lIns="91440" tIns="45720" rIns="91440" bIns="45720" rtlCol="0" anchor="b">
            <a:normAutofit/>
          </a:bodyPr>
          <a:lstStyle/>
          <a:p>
            <a:r>
              <a:rPr lang="en-US" sz="4800" kern="1200">
                <a:solidFill>
                  <a:schemeClr val="accent1"/>
                </a:solidFill>
                <a:latin typeface="+mj-lt"/>
                <a:ea typeface="+mj-ea"/>
                <a:cs typeface="+mj-cs"/>
              </a:rPr>
              <a:t>Propagation losses</a:t>
            </a:r>
          </a:p>
        </p:txBody>
      </p:sp>
      <p:pic>
        <p:nvPicPr>
          <p:cNvPr id="6" name="Content Placeholder 5">
            <a:extLst>
              <a:ext uri="{FF2B5EF4-FFF2-40B4-BE49-F238E27FC236}">
                <a16:creationId xmlns:a16="http://schemas.microsoft.com/office/drawing/2014/main" id="{68BB613B-D6E6-DCD5-00E4-5C7E56FDD0D2}"/>
              </a:ext>
            </a:extLst>
          </p:cNvPr>
          <p:cNvPicPr>
            <a:picLocks noGrp="1" noChangeAspect="1"/>
          </p:cNvPicPr>
          <p:nvPr>
            <p:ph idx="1"/>
          </p:nvPr>
        </p:nvPicPr>
        <p:blipFill>
          <a:blip r:embed="rId2"/>
          <a:stretch>
            <a:fillRect/>
          </a:stretch>
        </p:blipFill>
        <p:spPr>
          <a:xfrm>
            <a:off x="1600201" y="609600"/>
            <a:ext cx="6745106" cy="3642357"/>
          </a:xfrm>
          <a:prstGeom prst="rect">
            <a:avLst/>
          </a:prstGeom>
        </p:spPr>
      </p:pic>
      <p:sp>
        <p:nvSpPr>
          <p:cNvPr id="4" name="Slide Number Placeholder 3">
            <a:extLst>
              <a:ext uri="{FF2B5EF4-FFF2-40B4-BE49-F238E27FC236}">
                <a16:creationId xmlns:a16="http://schemas.microsoft.com/office/drawing/2014/main" id="{B76FCCF0-BD3A-8DFC-F7EA-6B9507FA67C8}"/>
              </a:ext>
            </a:extLst>
          </p:cNvPr>
          <p:cNvSpPr>
            <a:spLocks noGrp="1"/>
          </p:cNvSpPr>
          <p:nvPr>
            <p:ph type="sldNum" sz="quarter" idx="12"/>
          </p:nvPr>
        </p:nvSpPr>
        <p:spPr>
          <a:xfrm>
            <a:off x="8542023" y="6352651"/>
            <a:ext cx="683339" cy="365125"/>
          </a:xfrm>
        </p:spPr>
        <p:txBody>
          <a:bodyPr vert="horz" lIns="91440" tIns="45720" rIns="91440" bIns="45720" rtlCol="0" anchor="ctr">
            <a:normAutofit/>
          </a:bodyPr>
          <a:lstStyle/>
          <a:p>
            <a:pPr defTabSz="914400">
              <a:spcAft>
                <a:spcPts val="600"/>
              </a:spcAft>
            </a:pPr>
            <a:fld id="{940DDEBB-AC0F-47C8-928A-8ED53FA9494A}" type="slidenum">
              <a:rPr lang="en-US" smtClean="0"/>
              <a:pPr defTabSz="914400">
                <a:spcAft>
                  <a:spcPts val="600"/>
                </a:spcAft>
              </a:pPr>
              <a:t>44</a:t>
            </a:fld>
            <a:endParaRPr lang="en-US"/>
          </a:p>
        </p:txBody>
      </p:sp>
    </p:spTree>
    <p:extLst>
      <p:ext uri="{BB962C8B-B14F-4D97-AF65-F5344CB8AC3E}">
        <p14:creationId xmlns:p14="http://schemas.microsoft.com/office/powerpoint/2010/main" val="1817409804"/>
      </p:ext>
    </p:extLst>
  </p:cSld>
  <p:clrMapOvr>
    <a:masterClrMapping/>
  </p:clrMapOvr>
</p:sld>
</file>

<file path=ppt/theme/theme1.xml><?xml version="1.0" encoding="utf-8"?>
<a:theme xmlns:a="http://schemas.openxmlformats.org/drawingml/2006/main" name="Facet">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1_CANSO Title Page">
  <a:themeElements>
    <a:clrScheme name="CANSO">
      <a:dk1>
        <a:srgbClr val="1D1A36"/>
      </a:dk1>
      <a:lt1>
        <a:srgbClr val="FFFFFF"/>
      </a:lt1>
      <a:dk2>
        <a:srgbClr val="747981"/>
      </a:dk2>
      <a:lt2>
        <a:srgbClr val="E7E6E6"/>
      </a:lt2>
      <a:accent1>
        <a:srgbClr val="38EC9B"/>
      </a:accent1>
      <a:accent2>
        <a:srgbClr val="747981"/>
      </a:accent2>
      <a:accent3>
        <a:srgbClr val="A6A9B3"/>
      </a:accent3>
      <a:accent4>
        <a:srgbClr val="FF00A2"/>
      </a:accent4>
      <a:accent5>
        <a:srgbClr val="7475CA"/>
      </a:accent5>
      <a:accent6>
        <a:srgbClr val="FF7500"/>
      </a:accent6>
      <a:hlink>
        <a:srgbClr val="38EC9B"/>
      </a:hlink>
      <a:folHlink>
        <a:srgbClr val="1D1A3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CANSO Title Page - Programmes">
  <a:themeElements>
    <a:clrScheme name="CANSO">
      <a:dk1>
        <a:srgbClr val="1D1A36"/>
      </a:dk1>
      <a:lt1>
        <a:srgbClr val="FFFFFF"/>
      </a:lt1>
      <a:dk2>
        <a:srgbClr val="747981"/>
      </a:dk2>
      <a:lt2>
        <a:srgbClr val="E7E6E6"/>
      </a:lt2>
      <a:accent1>
        <a:srgbClr val="38EC9B"/>
      </a:accent1>
      <a:accent2>
        <a:srgbClr val="747981"/>
      </a:accent2>
      <a:accent3>
        <a:srgbClr val="A6A9B3"/>
      </a:accent3>
      <a:accent4>
        <a:srgbClr val="FF00A2"/>
      </a:accent4>
      <a:accent5>
        <a:srgbClr val="7475CA"/>
      </a:accent5>
      <a:accent6>
        <a:srgbClr val="FF7500"/>
      </a:accent6>
      <a:hlink>
        <a:srgbClr val="38EC9B"/>
      </a:hlink>
      <a:folHlink>
        <a:srgbClr val="1D1A3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220216_CANSO_Powerpoint_template-no_footer_for presenters_20042026" id="{4312B800-0C0F-4A0A-9802-89EA661AEB5F}" vid="{7A2957AA-BC11-4A4C-BCD1-B7E2031E99A6}"/>
    </a:ext>
  </a:extLst>
</a:theme>
</file>

<file path=ppt/theme/theme4.xml><?xml version="1.0" encoding="utf-8"?>
<a:theme xmlns:a="http://schemas.openxmlformats.org/drawingml/2006/main" name="Speakers">
  <a:themeElements>
    <a:clrScheme name="CANSO">
      <a:dk1>
        <a:srgbClr val="1D1A36"/>
      </a:dk1>
      <a:lt1>
        <a:srgbClr val="FFFFFF"/>
      </a:lt1>
      <a:dk2>
        <a:srgbClr val="747981"/>
      </a:dk2>
      <a:lt2>
        <a:srgbClr val="E7E6E6"/>
      </a:lt2>
      <a:accent1>
        <a:srgbClr val="38EC9B"/>
      </a:accent1>
      <a:accent2>
        <a:srgbClr val="747981"/>
      </a:accent2>
      <a:accent3>
        <a:srgbClr val="A6A9B3"/>
      </a:accent3>
      <a:accent4>
        <a:srgbClr val="FF00A2"/>
      </a:accent4>
      <a:accent5>
        <a:srgbClr val="7475CA"/>
      </a:accent5>
      <a:accent6>
        <a:srgbClr val="FF7500"/>
      </a:accent6>
      <a:hlink>
        <a:srgbClr val="38EC9B"/>
      </a:hlink>
      <a:folHlink>
        <a:srgbClr val="1D1A3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4">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DA0FCC3D-9D36-435B-A64E-648D504CA7FA}">
  <we:reference id="WA200010001" version="1.0.0.1" store="Omex" storeType="OMEX"/>
  <we:alternateReferences>
    <we:reference id="WA200010001" version="1.0.0.1" store="WA200010001" storeType="OMEX"/>
  </we:alternateReferences>
  <we:properties>
    <we:property name="claude.fileId" value="&quot;c79558d0-39ca-4c56-9920-bb1a672a53eb&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Facet</Template>
  <TotalTime>17227</TotalTime>
  <Words>3771</Words>
  <Application>Microsoft Office PowerPoint</Application>
  <PresentationFormat>Widescreen</PresentationFormat>
  <Paragraphs>319</Paragraphs>
  <Slides>44</Slides>
  <Notes>14</Notes>
  <HiddenSlides>0</HiddenSlides>
  <MMClips>0</MMClips>
  <ScaleCrop>false</ScaleCrop>
  <HeadingPairs>
    <vt:vector size="8" baseType="variant">
      <vt:variant>
        <vt:lpstr>Fonts Used</vt:lpstr>
      </vt:variant>
      <vt:variant>
        <vt:i4>16</vt:i4>
      </vt:variant>
      <vt:variant>
        <vt:lpstr>Theme</vt:lpstr>
      </vt:variant>
      <vt:variant>
        <vt:i4>4</vt:i4>
      </vt:variant>
      <vt:variant>
        <vt:lpstr>Embedded OLE Servers</vt:lpstr>
      </vt:variant>
      <vt:variant>
        <vt:i4>1</vt:i4>
      </vt:variant>
      <vt:variant>
        <vt:lpstr>Slide Titles</vt:lpstr>
      </vt:variant>
      <vt:variant>
        <vt:i4>44</vt:i4>
      </vt:variant>
    </vt:vector>
  </HeadingPairs>
  <TitlesOfParts>
    <vt:vector size="65" baseType="lpstr">
      <vt:lpstr>HGPMinchoE</vt:lpstr>
      <vt:lpstr>Aptos</vt:lpstr>
      <vt:lpstr>Arial</vt:lpstr>
      <vt:lpstr>Calibri</vt:lpstr>
      <vt:lpstr>Cambria Math</vt:lpstr>
      <vt:lpstr>Corporate S Pro</vt:lpstr>
      <vt:lpstr>Familjen Grotesk</vt:lpstr>
      <vt:lpstr>Hind</vt:lpstr>
      <vt:lpstr>Inter</vt:lpstr>
      <vt:lpstr>Montserrat</vt:lpstr>
      <vt:lpstr>Montserrat Medium</vt:lpstr>
      <vt:lpstr>Roboto</vt:lpstr>
      <vt:lpstr>Roboto Condensed</vt:lpstr>
      <vt:lpstr>Times New Roman</vt:lpstr>
      <vt:lpstr>Trebuchet MS</vt:lpstr>
      <vt:lpstr>Wingdings 3</vt:lpstr>
      <vt:lpstr>Facet</vt:lpstr>
      <vt:lpstr>1_CANSO Title Page</vt:lpstr>
      <vt:lpstr>2_CANSO Title Page - Programmes</vt:lpstr>
      <vt:lpstr>Speakers</vt:lpstr>
      <vt:lpstr>Packager Shell Object</vt:lpstr>
      <vt:lpstr>PowerPoint Presentation</vt:lpstr>
      <vt:lpstr>PowerPoint Presentation</vt:lpstr>
      <vt:lpstr>PowerPoint Presentation</vt:lpstr>
      <vt:lpstr>PowerPoint Presentation</vt:lpstr>
      <vt:lpstr>PowerPoint Presentation</vt:lpstr>
      <vt:lpstr>PowerPoint Presentation</vt:lpstr>
      <vt:lpstr>Impact of Wind Farms on Radars</vt:lpstr>
      <vt:lpstr>PowerPoint Presentation</vt:lpstr>
      <vt:lpstr>Agenda</vt:lpstr>
      <vt:lpstr>Why this matters — renewables meet airspace</vt:lpstr>
      <vt:lpstr>Radar fundamentals — PSR vs SSR</vt:lpstr>
      <vt:lpstr>Radar bands — primary radar services (radionavigation)</vt:lpstr>
      <vt:lpstr>How wind turbines interact with radar</vt:lpstr>
      <vt:lpstr>Receiver behavior – AGC (saturation)</vt:lpstr>
      <vt:lpstr>Receiver behavior – Noise degradation</vt:lpstr>
      <vt:lpstr>Receiver behavior</vt:lpstr>
      <vt:lpstr>Radar antenna radiation pattern - relevance</vt:lpstr>
      <vt:lpstr>Radar antenna radiation patterns</vt:lpstr>
      <vt:lpstr>2D: main beam, side lobes</vt:lpstr>
      <vt:lpstr>ATC Radars Vs modern radars</vt:lpstr>
      <vt:lpstr>Propagation model</vt:lpstr>
      <vt:lpstr>Bistatic geometry and self-interference</vt:lpstr>
      <vt:lpstr>Wind Turbine RCS Prediction</vt:lpstr>
      <vt:lpstr>Measured RCS</vt:lpstr>
      <vt:lpstr>Reflection and I/N degradation</vt:lpstr>
      <vt:lpstr>Shadow zone and beam blockage</vt:lpstr>
      <vt:lpstr>Clearance analysis</vt:lpstr>
      <vt:lpstr>Doppler contamination from rotating blades</vt:lpstr>
      <vt:lpstr>Doppler </vt:lpstr>
      <vt:lpstr>Operational impact on air traffic surveillance</vt:lpstr>
      <vt:lpstr>Assessment approaches — screening vs detailed</vt:lpstr>
      <vt:lpstr>NTIA TR-08-454 — sequential screening</vt:lpstr>
      <vt:lpstr>Proposed work-flow</vt:lpstr>
      <vt:lpstr>Single report with all computations</vt:lpstr>
      <vt:lpstr>Acceptance criteria — I/N and shadowing</vt:lpstr>
      <vt:lpstr>Mitigation options for rejected turbines</vt:lpstr>
      <vt:lpstr>Key takeaways and questions</vt:lpstr>
      <vt:lpstr>Thank you Q/A</vt:lpstr>
      <vt:lpstr>HTZ Communications  CNS Network Design &amp; Optimisation </vt:lpstr>
      <vt:lpstr>Visibility analysis</vt:lpstr>
      <vt:lpstr>I/N analysis</vt:lpstr>
      <vt:lpstr>Euro-control zones</vt:lpstr>
      <vt:lpstr>Propagation models</vt:lpstr>
      <vt:lpstr>Propagation losses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Yahya Khaled</dc:creator>
  <cp:lastModifiedBy>Sarah Sasson</cp:lastModifiedBy>
  <cp:revision>295</cp:revision>
  <dcterms:created xsi:type="dcterms:W3CDTF">2024-06-06T05:14:59Z</dcterms:created>
  <dcterms:modified xsi:type="dcterms:W3CDTF">2026-04-30T16:15:27Z</dcterms:modified>
</cp:coreProperties>
</file>